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69" r:id="rId9"/>
    <p:sldId id="278" r:id="rId10"/>
    <p:sldId id="291" r:id="rId11"/>
    <p:sldId id="281" r:id="rId12"/>
    <p:sldId id="279" r:id="rId13"/>
    <p:sldId id="273" r:id="rId14"/>
    <p:sldId id="292" r:id="rId15"/>
    <p:sldId id="276" r:id="rId16"/>
    <p:sldId id="277" r:id="rId17"/>
    <p:sldId id="270" r:id="rId18"/>
    <p:sldId id="271" r:id="rId19"/>
    <p:sldId id="259" r:id="rId20"/>
    <p:sldId id="287" r:id="rId21"/>
    <p:sldId id="288" r:id="rId22"/>
    <p:sldId id="289" r:id="rId23"/>
    <p:sldId id="261" r:id="rId24"/>
    <p:sldId id="264" r:id="rId25"/>
    <p:sldId id="265" r:id="rId26"/>
    <p:sldId id="263" r:id="rId27"/>
    <p:sldId id="267" r:id="rId28"/>
    <p:sldId id="268" r:id="rId29"/>
    <p:sldId id="266" r:id="rId30"/>
    <p:sldId id="290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DCED"/>
    <a:srgbClr val="E5EB4B"/>
    <a:srgbClr val="F059D7"/>
    <a:srgbClr val="67F041"/>
    <a:srgbClr val="ED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16EEC-52F2-C6EE-12A6-1D14DCA27EF9}" v="8" dt="2025-01-16T13:50:23.062"/>
    <p1510:client id="{33748E55-7BD6-C8AC-00DA-F5513C06FA58}" v="541" dt="2025-01-16T14:13:25.350"/>
    <p1510:client id="{366DD3F1-E3A7-2929-3B5A-82B1B660D745}" v="6" dt="2025-01-16T13:49:02.530"/>
    <p1510:client id="{B51C980D-5F06-DD20-4919-41F9318375F2}" v="480" dt="2025-01-16T14:19:26.684"/>
    <p1510:client id="{CCE9F30B-ACA8-F900-F4F4-9E91FB3B5D60}" v="89" dt="2025-01-16T14:10:04.878"/>
    <p1510:client id="{D76617B4-5B7F-229D-3009-CDCE8EE857AF}" v="129" dt="2025-01-16T14:10:03.678"/>
    <p1510:client id="{E56A767F-03C4-B829-2098-258C997D9A91}" v="61" dt="2025-01-16T13:44:15.211"/>
    <p1510:client id="{F2ED95D8-0689-C71F-09DA-89231B418C26}" v="4" dt="2025-01-16T12:39:31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08:48:22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10054 6641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08:48:36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21749 2566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08:48:38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20108 2355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08:49:37.1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4392 1353 16383 0 0,'7'0'0'0'0,"15"0"0"0"0,19 7 0 0 0,8 16 0 0 0,3 3 0 0 0,-1-1 0 0 0,-2-7 0 0 0,-3 2 0 0 0,-2-3 0 0 0,-2-4 0 0 0,-1 8 0 0 0,-1 2 0 0 0,0-4 0 0 0,-1 3 0 0 0,0-4 0 0 0,1 3 0 0 0,0-3 0 0 0,6 3 0 0 0,3-2 0 0 0,0-5 0 0 0,-3 2 0 0 0,-1 6 0 0 0,-8 5 0 0 0,2-1 0 0 0,2-6 0 0 0,1-6 0 0 0,-1-5 0 0 0,7 2 0 0 0,2 0 0 0 0,0-3 0 0 0,4-2 0 0 0,-7 5 0 0 0,-4 0 0 0 0,3-2 0 0 0,9-2 0 0 0,0-2 0 0 0,-1 11 0 0 0,3 3 0 0 0,-1-1 0 0 0,-3-5 0 0 0,2-3 0 0 0,0-5 0 0 0,-4-2 0 0 0,-3-2 0 0 0,4-1 0 0 0,-1-1 0 0 0,-1 7 0 0 0,3 2 0 0 0,1 0 0 0 0,-4-1 0 0 0,5-2 0 0 0,-1-2 0 0 0,-3-2 0 0 0,-3 0 0 0 0,11-1 0 0 0,2 0 0 0 0,4-1 0 0 0,-2-13 0 0 0,1-4 0 0 0,-2-6 0 0 0,-13-6 0 0 0,-7 2 0 0 0,2 0 0 0 0,1-3 0 0 0,0-3 0 0 0,18-9 0 0 0,13-11 0 0 0,7-9 0 0 0,3-2 0 0 0,7-16 0 0 0,-5-2 0 0 0,-4 1 0 0 0,-10 6 0 0 0,-11 17 0 0 0,-8 11 0 0 0,-8 15 0 0 0,2 12 0 0 0,0 9 0 0 0,-2 15 0 0 0,4 19 0 0 0,1 14 0 0 0,5 6 0 0 0,-7 4 0 0 0,-6 1 0 0 0,4-2 0 0 0,-6-1 0 0 0,-4-1 0 0 0,5 6 0 0 0,2 0 0 0 0,1 0 0 0 0,-1-9 0 0 0,-2-11 0 0 0,-1-4 0 0 0,-1-6 0 0 0,-7 0 0 0 0,-3-2 0 0 0,0 2 0 0 0,2-2 0 0 0,2 3 0 0 0,1 4 0 0 0,9 13 0 0 0,4-1 0 0 0,-1 1 0 0 0,-1-7 0 0 0,-1-7 0 0 0,-3-9 0 0 0,-1 1 0 0 0,-1-2 0 0 0,5-4 0 0 0,3-3 0 0 0,-1 11 0 0 0,6 3 0 0 0,-1-3 0 0 0,-1-3 0 0 0,3-5 0 0 0,-1-4 0 0 0,-2-2 0 0 0,-4-2 0 0 0,4-1 0 0 0,13-1 0 0 0,3 0 0 0 0,-4 0 0 0 0,1 1 0 0 0,-4-1 0 0 0,-5 1 0 0 0,-6 0 0 0 0,3 0 0 0 0,12 0 0 0 0,2 0 0 0 0,17 0 0 0 0,1 0 0 0 0,-1-13 0 0 0,0-5 0 0 0,-8-6 0 0 0,-11 1 0 0 0,-2-9 0 0 0,-5 0 0 0 0,1 7 0 0 0,-3 0 0 0 0,-4 4 0 0 0,-4 7 0 0 0,4 4 0 0 0,-1-2 0 0 0,5-6 0 0 0,-1-7 0 0 0,5 2 0 0 0,-9-4 0 0 0,8-2 0 0 0,1-4 0 0 0,-11-3 0 0 0,1-3 0 0 0,-2 7 0 0 0,-2 0 0 0 0,-2 7 0 0 0,-1 1 0 0 0,-2 3 0 0 0,-1-7 0 0 0,-1 1 0 0 0,8 5 0 0 0,1-1 0 0 0,0 4 0 0 0,6-2 0 0 0,-1 3 0 0 0,-1 4 0 0 0,-4 5 0 0 0,5-10 0 0 0,-1-2 0 0 0,-2 3 0 0 0,-3 5 0 0 0,-3 4 0 0 0,-8 10 0 0 0,-11 20 0 0 0,-9 11 0 0 0,6 9 0 0 0,-1 10 0 0 0,-4 3 0 0 0,-5-1 0 0 0,-4 5 0 0 0,10 5 0 0 0,9 0 0 0 0,6-5 0 0 0,4-5 0 0 0,4-12 0 0 0,0-6 0 0 0,1-9 0 0 0,0-9 0 0 0,-8 0 0 0 0,-2 3 0 0 0,0-1 0 0 0,2-4 0 0 0,8-5 0 0 0,3-4 0 0 0,16-3 0 0 0,3-2 0 0 0,5-1 0 0 0,-3-1 0 0 0,-6 1 0 0 0,-6-1 0 0 0,2 0 0 0 0,-3 1 0 0 0,-3-1 0 0 0,-3 1 0 0 0,3 0 0 0 0,1 0 0 0 0,-2 0 0 0 0,4 0 0 0 0,1 0 0 0 0,-3 0 0 0 0,-3 0 0 0 0,3 0 0 0 0,1 0 0 0 0,-2 0 0 0 0,4 0 0 0 0,-1 0 0 0 0,12 0 0 0 0,1 0 0 0 0,10 0 0 0 0,-2 0 0 0 0,-6 0 0 0 0,-14-6 0 0 0,-4-3 0 0 0,-3 0 0 0 0,-2-5 0 0 0,-3 0 0 0 0,5 3 0 0 0,2-5 0 0 0,-1 2 0 0 0,5 2 0 0 0,1 4 0 0 0,4-4 0 0 0,6-14 0 0 0,-1-8 0 0 0,-12-6 0 0 0,-13-3 0 0 0,-1 6 0 0 0,1 3 0 0 0,0 0 0 0 0,8 5 0 0 0,9 2 0 0 0,2-9 0 0 0,-1-11 0 0 0,-4 2 0 0 0,3 8 0 0 0,-2 11 0 0 0,-2 24 0 0 0,-3 32 0 0 0,3 17 0 0 0,-6 9 0 0 0,-5-6 0 0 0,-8 2 0 0 0,-11-1 0 0 0,6 5 0 0 0,11-1 0 0 0,6-10 0 0 0,3 2 0 0 0,-1-8 0 0 0,0-10 0 0 0,-9-3 0 0 0,3-7 0 0 0,2 1 0 0 0,0 4 0 0 0,7 11 0 0 0,2 6 0 0 0,-1-3 0 0 0,-3-2 0 0 0,-2 0 0 0 0,-1-6 0 0 0,-3-8 0 0 0,0-8 0 0 0,5 7 0 0 0,3 0 0 0 0,-1-3 0 0 0,-2-5 0 0 0,6-5 0 0 0,0-3 0 0 0,-2-3 0 0 0,-3-2 0 0 0,5-1 0 0 0,-1 1 0 0 0,-1-1 0 0 0,-3 0 0 0 0,12 0 0 0 0,8 1 0 0 0,0 0 0 0 0,-4 0 0 0 0,0 0 0 0 0,10 0 0 0 0,0 0 0 0 0,-7 0 0 0 0,0 0 0 0 0,9-7 0 0 0,-2-2 0 0 0,-6-6 0 0 0,-1-1 0 0 0,-5 2 0 0 0,-6-3 0 0 0,-6 2 0 0 0,10-11 0 0 0,1-8 0 0 0,-3 3 0 0 0,-4 6 0 0 0,2 0 0 0 0,-1-2 0 0 0,-3-3 0 0 0,-3-4 0 0 0,-4 5 0 0 0,-2 0 0 0 0,-1-2 0 0 0,-1 4 0 0 0,6-6 0 0 0,2 2 0 0 0,0-1 0 0 0,-1 6 0 0 0,-3 0 0 0 0,-1-3 0 0 0,-1 5 0 0 0,-2-2 0 0 0,0 5 0 0 0,0-8 0 0 0,6 0 0 0 0,3-14 0 0 0,-1-1 0 0 0,12-12 0 0 0,10 2 0 0 0,-1 5 0 0 0,-5 9 0 0 0,-7 13 0 0 0,-6 17 0 0 0,-11 17 0 0 0,-7 21 0 0 0,-8 13 0 0 0,-9 5 0 0 0,-6 3 0 0 0,-6 6 0 0 0,4 7 0 0 0,0 7 0 0 0,-1-1 0 0 0,5-13 0 0 0,7-9 0 0 0,1-5 0 0 0,-4 4 0 0 0,3 1 0 0 0,11-7 0 0 0,8 3 0 0 0,4-6 0 0 0,-5-1 0 0 0,5-8 0 0 0,-6-1 0 0 0,13 2 0 0 0,4 3 0 0 0,0 3 0 0 0,-2 2 0 0 0,-3-5 0 0 0,-3 0 0 0 0,4-7 0 0 0,1-6 0 0 0,-1-7 0 0 0,-2-5 0 0 0,4-3 0 0 0,0-3 0 0 0,6-1 0 0 0,-1 0 0 0 0,-3-1 0 0 0,4 1 0 0 0,4 0 0 0 0,0 1 0 0 0,10 0 0 0 0,-1-1 0 0 0,1 1 0 0 0,3 1 0 0 0,2-15 0 0 0,-5-4 0 0 0,-8 1 0 0 0,-1 3 0 0 0,2 4 0 0 0,-9-3 0 0 0,-8 1 0 0 0,-4 2 0 0 0,-4 3 0 0 0,0-4 0 0 0,5 0 0 0 0,10-13 0 0 0,22-14 0 0 0,6-9 0 0 0,-5 5 0 0 0,-9 1 0 0 0,-2 2 0 0 0,2-6 0 0 0,-5 4 0 0 0,-6 3 0 0 0,-6-6 0 0 0,2-3 0 0 0,-1 1 0 0 0,-2 7 0 0 0,-4 5 0 0 0,-2 0 0 0 0,-3-1 0 0 0,7 0 0 0 0,1-2 0 0 0,-1-1 0 0 0,-9-1 0 0 0,-4-1 0 0 0,6 0 0 0 0,9 7 0 0 0,-3 2 0 0 0,-4 6 0 0 0,-8 21 0 0 0,-11 18 0 0 0,-9 14 0 0 0,-1 21 0 0 0,5 4 0 0 0,12-1 0 0 0,1 4 0 0 0,22 6 0 0 0,9 0 0 0 0,1-4 0 0 0,2 1 0 0 0,11-2 0 0 0,-1 9 0 0 0,-7 1 0 0 0,-8-5 0 0 0,-8-5 0 0 0,-12-7 0 0 0,-14-4 0 0 0,-11-4 0 0 0,5-8 0 0 0,6-11 0 0 0,5-2 0 0 0,10-4 0 0 0,6-6 0 0 0,1-4 0 0 0,-2-4 0 0 0,6-2 0 0 0,0 13 0 0 0,-2 3 0 0 0,11-1 0 0 0,15-3 0 0 0,15-4 0 0 0,12-3 0 0 0,9-3 0 0 0,5-2 0 0 0,-3-1 0 0 0,-15-1 0 0 0,-18 1 0 0 0,-15-1 0 0 0,-6 0 0 0 0,0 1 0 0 0,-3-7 0 0 0,1-9 0 0 0,6-2 0 0 0,4 3 0 0 0,-3-4 0 0 0,-5 2 0 0 0,-7 4 0 0 0,-5-10 0 0 0,9-1 0 0 0,-5-2 0 0 0,8 2 0 0 0,2-1 0 0 0,2-10 0 0 0,-2-6 0 0 0,1-3 0 0 0,18 0 0 0 0,1 0 0 0 0,-7 7 0 0 0,-2-2 0 0 0,-1 4 0 0 0,-5-5 0 0 0,-2-3 0 0 0,-4 6 0 0 0,-6 10 0 0 0,0 2 0 0 0,-2 6 0 0 0,-3-8 0 0 0,3 0 0 0 0,6 6 0 0 0,-7-1 0 0 0,-7-3 0 0 0,4 2 0 0 0,-7-2 0 0 0,-5 4 0 0 0,-1 5 0 0 0,0-1 0 0 0,-1 16 0 0 0,-5 14 0 0 0,-8 12 0 0 0,-2 9 0 0 0,3 12 0 0 0,4 12 0 0 0,4-4 0 0 0,3 2 0 0 0,10-1 0 0 0,-3 3 0 0 0,11-1 0 0 0,-3 10 0 0 0,-3 7 0 0 0,4-9 0 0 0,0-9 0 0 0,-2-6 0 0 0,-2-13 0 0 0,-3-6 0 0 0,5 0 0 0 0,1-7 0 0 0,-1-6 0 0 0,-2-7 0 0 0,4 1 0 0 0,0 6 0 0 0,-1 0 0 0 0,4-3 0 0 0,0-5 0 0 0,-3-3 0 0 0,-3-3 0 0 0,4-3 0 0 0,14-1 0 0 0,1 0 0 0 0,-2-1 0 0 0,-7 0 0 0 0,-6 0 0 0 0,-5 1 0 0 0,-3 0 0 0 0,10 0 0 0 0,10-7 0 0 0,2-9 0 0 0,2-2 0 0 0,-11-4 0 0 0,-7-6 0 0 0,-6 3 0 0 0,-3-2 0 0 0,4-3 0 0 0,2-10 0 0 0,0 2 0 0 0,5 0 0 0 0,0 1 0 0 0,6-8 0 0 0,-1-3 0 0 0,4 7 0 0 0,-2-3 0 0 0,2-1 0 0 0,5 0 0 0 0,-8 2 0 0 0,5 0 0 0 0,-1 1 0 0 0,-4 2 0 0 0,-5 0 0 0 0,2 0 0 0 0,-2 0 0 0 0,-2 7 0 0 0,-11 2 0 0 0,-5 7 0 0 0,5-7 0 0 0,10-4 0 0 0,9-4 0 0 0,2 6 0 0 0,-10 1 0 0 0,1 6 0 0 0,-10 21 0 0 0,-11 18 0 0 0,-4 14 0 0 0,-7 16 0 0 0,-6 7 0 0 0,0-5 0 0 0,-1-3 0 0 0,-4-2 0 0 0,4-1 0 0 0,0 7 0 0 0,4 8 0 0 0,13 3 0 0 0,8 4 0 0 0,5 0 0 0 0,8 2 0 0 0,2-3 0 0 0,0-11 0 0 0,3-14 0 0 0,-7-6 0 0 0,-5-9 0 0 0,-4 0 0 0 0,-1-3 0 0 0,5-6 0 0 0,3 10 0 0 0,0 1 0 0 0,13 4 0 0 0,2-3 0 0 0,5-6 0 0 0,-3-4 0 0 0,-5 8 0 0 0,8 0 0 0 0,5-2 0 0 0,-1-6 0 0 0,-8 3 0 0 0,1-2 0 0 0,-5-3 0 0 0,-5-4 0 0 0,1-2 0 0 0,-1-3 0 0 0,-4-1 0 0 0,-3-1 0 0 0,4-1 0 0 0,0 0 0 0 0,-1 1 0 0 0,-4-1 0 0 0,5 1 0 0 0,14 0 0 0 0,3 0 0 0 0,-4 0 0 0 0,1 0 0 0 0,4 0 0 0 0,2 0 0 0 0,11-14 0 0 0,11-4 0 0 0,4-6 0 0 0,-9 1 0 0 0,-11 5 0 0 0,-13-2 0 0 0,-10 3 0 0 0,-1-10 0 0 0,4 0 0 0 0,0-2 0 0 0,3-3 0 0 0,-2-9 0 0 0,-4 1 0 0 0,3 2 0 0 0,-2-7 0 0 0,-3-2 0 0 0,3-1 0 0 0,-2-5 0 0 0,5 7 0 0 0,-1-3 0 0 0,-4 0 0 0 0,-4-12 0 0 0,-3 5 0 0 0,-10 4 0 0 0,3 5 0 0 0,2 4 0 0 0,0 2 0 0 0,0-6 0 0 0,0 6 0 0 0,0-5 0 0 0,-8 0 0 0 0,-8 20 0 0 0,-9 23 0 0 0,-8 17 0 0 0,-4 21 0 0 0,-4 10 0 0 0,-1 5 0 0 0,-1 1 0 0 0,1 5 0 0 0,-1 0 0 0 0,1-3 0 0 0,0 3 0 0 0,1-1 0 0 0,0-3 0 0 0,0-4 0 0 0,0-2 0 0 0,0 3 0 0 0,0 1 0 0 0,0-2 0 0 0,0-1 0 0 0,0 4 0 0 0,7-7 0 0 0,2-3 0 0 0,6-3 0 0 0,1 0 0 0 0,11 7 0 0 0,8 2 0 0 0,12 7 0 0 0,11 1 0 0 0,-5-2 0 0 0,-3-4 0 0 0,-5-9 0 0 0,-2-12 0 0 0,-2-11 0 0 0,-8-1 0 0 0,4-4 0 0 0,2 4 0 0 0,2 5 0 0 0,0-1 0 0 0,14-4 0 0 0,11 10 0 0 0,1 6 0 0 0,-4-2 0 0 0,-6-6 0 0 0,1-7 0 0 0,-2-6 0 0 0,-5-6 0 0 0,-4-3 0 0 0,4-2 0 0 0,-6-1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08:50:48.79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4524 1578 16383 0 0,'7'0'0'0'0,"16"13"0"0"0,10 5 0 0 0,7 0 0 0 0,10 2 0 0 0,4-1 0 0 0,12-4 0 0 0,-5 2 0 0 0,2-2 0 0 0,9 4 0 0 0,-7 4 0 0 0,-8 0 0 0 0,-13 2 0 0 0,-1-4 0 0 0,-1-4 0 0 0,6 0 0 0 0,2-1 0 0 0,-1-4 0 0 0,-3-5 0 0 0,-1-2 0 0 0,5-3 0 0 0,0-1 0 0 0,-1-2 0 0 0,-2 1 0 0 0,-2-1 0 0 0,4 0 0 0 0,1 1 0 0 0,-1-1 0 0 0,5 1 0 0 0,-1 0 0 0 0,-2 0 0 0 0,-3 0 0 0 0,4 0 0 0 0,0 0 0 0 0,-2 14 0 0 0,4 4 0 0 0,-1-1 0 0 0,-2-3 0 0 0,-3-4 0 0 0,4 3 0 0 0,0-1 0 0 0,-2-2 0 0 0,3-3 0 0 0,1-3 0 0 0,-3-1 0 0 0,4-3 0 0 0,-1 0 0 0 0,4 0 0 0 0,-1-1 0 0 0,-4 1 0 0 0,-10-7 0 0 0,-6-3 0 0 0,-3-5 0 0 0,-6-8 0 0 0,-2 0 0 0 0,-5-2 0 0 0,-7-4 0 0 0,2-4 0 0 0,5-4 0 0 0,5 6 0 0 0,-1 0 0 0 0,1 6 0 0 0,-3 1 0 0 0,1-3 0 0 0,-4-11 0 0 0,2 2 0 0 0,4 0 0 0 0,4-1 0 0 0,4 0 0 0 0,-4-2 0 0 0,7 7 0 0 0,4 1 0 0 0,8 7 0 0 0,-4 0 0 0 0,4 4 0 0 0,0 6 0 0 0,6-2 0 0 0,0 2 0 0 0,4-4 0 0 0,-1 2 0 0 0,3 3 0 0 0,-1 4 0 0 0,-6 4 0 0 0,-3 2 0 0 0,2 2 0 0 0,-1 1 0 0 0,-3 1 0 0 0,5-1 0 0 0,-1 1 0 0 0,4 0 0 0 0,0-1 0 0 0,-4 7 0 0 0,-10 9 0 0 0,-13 8 0 0 0,-11 8 0 0 0,-2 4 0 0 0,-5 3 0 0 0,-3 9 0 0 0,10 3 0 0 0,1-1 0 0 0,5-8 0 0 0,4-5 0 0 0,5-9 0 0 0,3-9 0 0 0,2-8 0 0 0,1-5 0 0 0,-7 2 0 0 0,6 1 0 0 0,2-2 0 0 0,2-2 0 0 0,6 5 0 0 0,2 1 0 0 0,-1-2 0 0 0,-2 5 0 0 0,-9 7 0 0 0,2-1 0 0 0,1 4 0 0 0,0-3 0 0 0,7-5 0 0 0,8 2 0 0 0,8-2 0 0 0,0-4 0 0 0,-4-4 0 0 0,-6-3 0 0 0,1-3 0 0 0,-2-1 0 0 0,-3-2 0 0 0,3 1 0 0 0,-1-1 0 0 0,-2 0 0 0 0,-4 1 0 0 0,-2-1 0 0 0,4 1 0 0 0,1 0 0 0 0,-2 0 0 0 0,6 0 0 0 0,-1 0 0 0 0,-2 0 0 0 0,-3 0 0 0 0,4 0 0 0 0,0 0 0 0 0,-2 0 0 0 0,-3 0 0 0 0,4 0 0 0 0,1 0 0 0 0,-3 0 0 0 0,-2 0 0 0 0,4 0 0 0 0,1 0 0 0 0,-2 0 0 0 0,-3 0 0 0 0,11 0 0 0 0,3-7 0 0 0,-3-2 0 0 0,3 1 0 0 0,-10-6 0 0 0,-5 0 0 0 0,-5 2 0 0 0,-3-3 0 0 0,7-6 0 0 0,2-7 0 0 0,6 2 0 0 0,-5-8 0 0 0,-5 1 0 0 0,12 0 0 0 0,2-8 0 0 0,6 3 0 0 0,5 7 0 0 0,-2 3 0 0 0,-12-1 0 0 0,-8 5 0 0 0,-6 6 0 0 0,-9 0 0 0 0,-4 2 0 0 0,2 4 0 0 0,1 5 0 0 0,3-4 0 0 0,3 0 0 0 0,2 2 0 0 0,1-11 0 0 0,7-2 0 0 0,4-5 0 0 0,-1 10 0 0 0,-2 14 0 0 0,-8 15 0 0 0,2 5 0 0 0,8 0 0 0 0,-5 3 0 0 0,5 6 0 0 0,-1-2 0 0 0,0 1 0 0 0,-2 4 0 0 0,-9 4 0 0 0,-11 9 0 0 0,11 5 0 0 0,5 8 0 0 0,3 8 0 0 0,1 7 0 0 0,-1-9 0 0 0,5-7 0 0 0,8-7 0 0 0,-6-4 0 0 0,2-9 0 0 0,-2-11 0 0 0,-2-9 0 0 0,3-7 0 0 0,0 2 0 0 0,-3 0 0 0 0,-2-3 0 0 0,-3-1 0 0 0,4-2 0 0 0,1-1 0 0 0,-1-1 0 0 0,4-1 0 0 0,0-1 0 0 0,-2 1 0 0 0,-3 0 0 0 0,-3-8 0 0 0,-2-1 0 0 0,12-6 0 0 0,-4-8 0 0 0,-3 0 0 0 0,-10-2 0 0 0,-5 2 0 0 0,-1 6 0 0 0,1 5 0 0 0,2 6 0 0 0,1 2 0 0 0,1 3 0 0 0,2 2 0 0 0,1-1 0 0 0,0 2 0 0 0,0-8 0 0 0,0-2 0 0 0,7-7 0 0 0,2-1 0 0 0,0 3 0 0 0,-2 3 0 0 0,5 3 0 0 0,0 3 0 0 0,-2 3 0 0 0,-2 0 0 0 0,-3-12 0 0 0,-3-5 0 0 0,-1 2 0 0 0,0 3 0 0 0,-2 3 0 0 0,1 4 0 0 0,-8-4 0 0 0,6 0 0 0 0,8-12 0 0 0,12-2 0 0 0,1 2 0 0 0,-8-1 0 0 0,-7-4 0 0 0,-4 3 0 0 0,-8-1 0 0 0,-4 3 0 0 0,-6-1 0 0 0,1 4 0 0 0,8 4 0 0 0,7 5 0 0 0,4 4 0 0 0,8 4 0 0 0,2 1 0 0 0,-1 2 0 0 0,-2 0 0 0 0,-3 0 0 0 0,-2 0 0 0 0,12 6 0 0 0,-4 9 0 0 0,-4 2 0 0 0,-3-2 0 0 0,-3 9 0 0 0,-1 1 0 0 0,-2 3 0 0 0,1 3 0 0 0,-1 3 0 0 0,-7 2 0 0 0,5 2 0 0 0,3-6 0 0 0,2-2 0 0 0,0 1 0 0 0,-1-5 0 0 0,1 0 0 0 0,-1 1 0 0 0,-1-3 0 0 0,-6 1 0 0 0,-3-5 0 0 0,7 2 0 0 0,4-4 0 0 0,8 9 0 0 0,3 0 0 0 0,-1-6 0 0 0,-3-5 0 0 0,-9 0 0 0 0,-5-3 0 0 0,5-3 0 0 0,3-3 0 0 0,0-4 0 0 0,7-2 0 0 0,2 5 0 0 0,-2 2 0 0 0,-1-2 0 0 0,-4 0 0 0 0,5-3 0 0 0,1-1 0 0 0,-2-2 0 0 0,4-1 0 0 0,1 0 0 0 0,-3 0 0 0 0,-3 0 0 0 0,4-1 0 0 0,0 1 0 0 0,-3 0 0 0 0,5 0 0 0 0,0 0 0 0 0,-3-14 0 0 0,-3-4 0 0 0,-3 1 0 0 0,-9-4 0 0 0,2 2 0 0 0,3-2 0 0 0,7-5 0 0 0,2-5 0 0 0,7-4 0 0 0,0 5 0 0 0,-3-7 0 0 0,-4 3 0 0 0,-3 7 0 0 0,-3 2 0 0 0,-3 5 0 0 0,-1 6 0 0 0,0 5 0 0 0,-8-3 0 0 0,-1 1 0 0 0,6-4 0 0 0,11-7 0 0 0,5-6 0 0 0,6 1 0 0 0,-7-1 0 0 0,2-3 0 0 0,-2 5 0 0 0,-3 5 0 0 0,-3 7 0 0 0,4-7 0 0 0,1-1 0 0 0,-2-3 0 0 0,-2 3 0 0 0,-3 4 0 0 0,5 6 0 0 0,1 5 0 0 0,-1 4 0 0 0,5 2 0 0 0,-1 1 0 0 0,-2 1 0 0 0,-3 0 0 0 0,4 0 0 0 0,0 0 0 0 0,-2 0 0 0 0,-10 6 0 0 0,-4 9 0 0 0,-2 1 0 0 0,-7 12 0 0 0,-1 8 0 0 0,9-3 0 0 0,-2 0 0 0 0,0-6 0 0 0,9-1 0 0 0,17 16 0 0 0,12 13 0 0 0,1 5 0 0 0,-6-2 0 0 0,-12-4 0 0 0,-11-4 0 0 0,-11-4 0 0 0,-11-4 0 0 0,-3-2 0 0 0,9 6 0 0 0,14 1 0 0 0,13 0 0 0 0,-2-2 0 0 0,3-9 0 0 0,0-10 0 0 0,-4-10 0 0 0,-3-8 0 0 0,4-6 0 0 0,0-2 0 0 0,4-3 0 0 0,0 0 0 0 0,-10-7 0 0 0,-5-8 0 0 0,-4-2 0 0 0,-1 3 0 0 0,-6-3 0 0 0,-3 1 0 0 0,-4-2 0 0 0,6 2 0 0 0,13-3 0 0 0,5-4 0 0 0,2 1 0 0 0,-1 6 0 0 0,-8-2 0 0 0,-5 3 0 0 0,-1 5 0 0 0,8-10 0 0 0,2-8 0 0 0,2 2 0 0 0,5-2 0 0 0,2-2 0 0 0,-2 4 0 0 0,-9 0 0 0 0,-5 5 0 0 0,4-1 0 0 0,10-2 0 0 0,2 2 0 0 0,-1 6 0 0 0,-2 6 0 0 0,-4 5 0 0 0,-2 3 0 0 0,12 3 0 0 0,3-5 0 0 0,-2-9 0 0 0,-4-2 0 0 0,-3-4 0 0 0,-5 1 0 0 0,5 4 0 0 0,0 5 0 0 0,-2 3 0 0 0,5 5 0 0 0,-7-5 0 0 0,-4-1 0 0 0,-2 1 0 0 0,-2 2 0 0 0,0-5 0 0 0,6-1 0 0 0,4 3 0 0 0,0 1 0 0 0,-2 4 0 0 0,5 1 0 0 0,1 2 0 0 0,-2 0 0 0 0,5 2 0 0 0,-1-1 0 0 0,-3 1 0 0 0,4-1 0 0 0,-1 0 0 0 0,-9 7 0 0 0,-6 2 0 0 0,-3 7 0 0 0,-7 7 0 0 0,-9 6 0 0 0,0-1 0 0 0,-5 1 0 0 0,3-5 0 0 0,18 1 0 0 0,17 10 0 0 0,6-2 0 0 0,7-5 0 0 0,-2-2 0 0 0,-4 2 0 0 0,1 3 0 0 0,-3-4 0 0 0,-5 8 0 0 0,-4-4 0 0 0,3-5 0 0 0,-1-8 0 0 0,-2-1 0 0 0,-3-2 0 0 0,5-4 0 0 0,0-4 0 0 0,-1-4 0 0 0,3-1 0 0 0,1-2 0 0 0,-10 7 0 0 0,-5 1 0 0 0,-2 0 0 0 0,5-2 0 0 0,10 5 0 0 0,3 1 0 0 0,5-2 0 0 0,0-2 0 0 0,-4 3 0 0 0,-12 8 0 0 0,-5 0 0 0 0,3-3 0 0 0,1-5 0 0 0,1-3 0 0 0,6-4 0 0 0,1-9 0 0 0,-1-10 0 0 0,5-4 0 0 0,-7-4 0 0 0,-6 2 0 0 0,-2 3 0 0 0,-8-1 0 0 0,-3 3 0 0 0,0-10 0 0 0,9-1 0 0 0,5 5 0 0 0,2-1 0 0 0,0 4 0 0 0,-8-3 0 0 0,-3 4 0 0 0,13-3 0 0 0,5-4 0 0 0,1 2 0 0 0,5-9 0 0 0,-1 1 0 0 0,3 0 0 0 0,-1 4 0 0 0,-4 7 0 0 0,2-6 0 0 0,-2 0 0 0 0,-3-1 0 0 0,-4 3 0 0 0,-3 7 0 0 0,4 5 0 0 0,1-2 0 0 0,-2 2 0 0 0,5 3 0 0 0,0-11 0 0 0,-2-2 0 0 0,4 3 0 0 0,6 4 0 0 0,-7-1 0 0 0,0 1 0 0 0,-1 4 0 0 0,-4 3 0 0 0,4 3 0 0 0,-1 3 0 0 0,-2-5 0 0 0,4-2 0 0 0,0 1 0 0 0,4 8 0 0 0,-8 12 0 0 0,-12 10 0 0 0,-6 1 0 0 0,-9 4 0 0 0,-7 4 0 0 0,-1-4 0 0 0,-2 8 0 0 0,3 11 0 0 0,6 5 0 0 0,-1 0 0 0 0,-4-1 0 0 0,2-10 0 0 0,4-4 0 0 0,6-2 0 0 0,-3 7 0 0 0,2 3 0 0 0,2 1 0 0 0,3 0 0 0 0,3-8 0 0 0,1-10 0 0 0,-4-3 0 0 0,5-6 0 0 0,2-6 0 0 0,3-4 0 0 0,-1-4 0 0 0,0-3 0 0 0,7-2 0 0 0,1 0 0 0 0,-1 0 0 0 0,5 0 0 0 0,0 0 0 0 0,-2 1 0 0 0,-4 0 0 0 0,-2-1 0 0 0,-3 8 0 0 0,-2 2 0 0 0,-1 0 0 0 0,0-2 0 0 0,6-2 0 0 0,2-2 0 0 0,0-1 0 0 0,-1-2 0 0 0,4 0 0 0 0,1 0 0 0 0,-2 0 0 0 0,-2-14 0 0 0,3-5 0 0 0,1 2 0 0 0,-2 3 0 0 0,-3-3 0 0 0,-9-5 0 0 0,2 1 0 0 0,2-3 0 0 0,-1 4 0 0 0,1-3 0 0 0,-8-4 0 0 0,5 3 0 0 0,9-15 0 0 0,3-8 0 0 0,6-2 0 0 0,1 0 0 0 0,-3 1 0 0 0,-4 10 0 0 0,-4-3 0 0 0,-3 5 0 0 0,-3 10 0 0 0,13 8 0 0 0,-3 1 0 0 0,-4 4 0 0 0,4 3 0 0 0,1 4 0 0 0,-3 2 0 0 0,-2 3 0 0 0,4 1 0 0 0,0 1 0 0 0,-1-1 0 0 0,4 1 0 0 0,-1 0 0 0 0,-2-1 0 0 0,-3 0 0 0 0,4-6 0 0 0,0-3 0 0 0,-2 0 0 0 0,4 2 0 0 0,-1 2 0 0 0,5 9 0 0 0,-1 3 0 0 0,-4 1 0 0 0,-3 6 0 0 0,-11 14 0 0 0,-5 2 0 0 0,19 17 0 0 0,21 6 0 0 0,4 9 0 0 0,3 0 0 0 0,-5-11 0 0 0,-10-6 0 0 0,-2 2 0 0 0,-5-7 0 0 0,-5-4 0 0 0,-6-7 0 0 0,9 5 0 0 0,9-4 0 0 0,0-7 0 0 0,-4-7 0 0 0,-6-6 0 0 0,0-6 0 0 0,-1-2 0 0 0,-4-2 0 0 0,-4-2 0 0 0,4 1 0 0 0,0 0 0 0 0,-2 0 0 0 0,4 0 0 0 0,0 1 0 0 0,-2-1 0 0 0,-3 1 0 0 0,4 0 0 0 0,0 0 0 0 0,-3 0 0 0 0,5-6 0 0 0,0-3 0 0 0,4-7 0 0 0,-1 0 0 0 0,-4 3 0 0 0,-3 3 0 0 0,-4-4 0 0 0,4 2 0 0 0,-7-5 0 0 0,-3 0 0 0 0,-3 4 0 0 0,1 4 0 0 0,-1-4 0 0 0,-6-6 0 0 0,5-7 0 0 0,4 2 0 0 0,1-3 0 0 0,7 4 0 0 0,3-8 0 0 0,-1 1 0 0 0,-2 6 0 0 0,-9 0 0 0 0,2 4 0 0 0,1-1 0 0 0,1 3 0 0 0,-1 4 0 0 0,-1-1 0 0 0,7 0 0 0 0,1 4 0 0 0,0 4 0 0 0,5-11 0 0 0,0-3 0 0 0,-3 3 0 0 0,-2 5 0 0 0,-4 3 0 0 0,-2-2 0 0 0,-2-6 0 0 0,6-8 0 0 0,2-5 0 0 0,6-11 0 0 0,7 1 0 0 0,-7 1 0 0 0,1 1 0 0 0,-3 7 0 0 0,-9 15 0 0 0,-13 18 0 0 0,-12 15 0 0 0,-9 19 0 0 0,-6 10 0 0 0,-4 4 0 0 0,-1 0 0 0 0,-2 6 0 0 0,1 1 0 0 0,0-4 0 0 0,1-2 0 0 0,0 2 0 0 0,0 1 0 0 0,1-3 0 0 0,0 4 0 0 0,0-1 0 0 0,0-2 0 0 0,0-3 0 0 0,1 4 0 0 0,-1-1 0 0 0,6-1 0 0 0,10-3 0 0 0,9-9 0 0 0,-1-5 0 0 0,4-1 0 0 0,9 8 0 0 0,6 4 0 0 0,3 1 0 0 0,6-7 0 0 0,-5-3 0 0 0,-4-8 0 0 0,-3-8 0 0 0,0-8 0 0 0,-2-5 0 0 0,8-4 0 0 0,2-2 0 0 0,-1-1 0 0 0,6-1 0 0 0,1 0 0 0 0,-3 1 0 0 0,-2 0 0 0 0,3 1 0 0 0,0 0 0 0 0,-2 0 0 0 0,-9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16T14:19:46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10345 7250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8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2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5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8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5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7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7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6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2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hr.wikipedia.org/w/index.php?title=Grani%C4%8Darski_%C4%8Dardak&amp;action=edit&amp;redlink=1" TargetMode="External"/><Relationship Id="rId4" Type="http://schemas.openxmlformats.org/officeDocument/2006/relationships/hyperlink" Target="https://hr.wikipedia.org/w/index.php?title=Zavi%C4%8Dajni_muzej_Stjepan_Gruber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gif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hr-HR" sz="4400"/>
              <a:t>GRADOVI SLAVONIJE I BARANJE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1800"/>
              <a:t>IZRADILI: Učenici 4. razreda</a:t>
            </a:r>
          </a:p>
        </p:txBody>
      </p:sp>
      <p:pic>
        <p:nvPicPr>
          <p:cNvPr id="7" name="Picture 6" descr="A map of the country&#10;&#10;Description automatically generated">
            <a:extLst>
              <a:ext uri="{FF2B5EF4-FFF2-40B4-BE49-F238E27FC236}">
                <a16:creationId xmlns:a16="http://schemas.microsoft.com/office/drawing/2014/main" id="{3F8B2E2D-FF70-D300-3F61-498D1D42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51" y="688133"/>
            <a:ext cx="5708649" cy="54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blue and white flag with a lion and a shield&#10;&#10;Description automatically generated">
            <a:extLst>
              <a:ext uri="{FF2B5EF4-FFF2-40B4-BE49-F238E27FC236}">
                <a16:creationId xmlns:a16="http://schemas.microsoft.com/office/drawing/2014/main" id="{547A76D9-D9BC-3D3E-AB59-767C39BED4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29" r="21851" b="2"/>
          <a:stretch/>
        </p:blipFill>
        <p:spPr>
          <a:xfrm>
            <a:off x="-11185" y="-11207"/>
            <a:ext cx="5874906" cy="5201453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 descr="A person with a mustache&#10;&#10;Description automatically generated">
            <a:extLst>
              <a:ext uri="{FF2B5EF4-FFF2-40B4-BE49-F238E27FC236}">
                <a16:creationId xmlns:a16="http://schemas.microsoft.com/office/drawing/2014/main" id="{5B723839-D96C-DC57-1D1D-2FC19E0D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73" r="-1" b="18073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7B5E3-218F-7812-827F-F96D4FE6B1B2}"/>
              </a:ext>
            </a:extLst>
          </p:cNvPr>
          <p:cNvSpPr txBox="1"/>
          <p:nvPr/>
        </p:nvSpPr>
        <p:spPr>
          <a:xfrm>
            <a:off x="901959" y="105746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FA03B-B133-B06B-B96B-F152A212BD4F}"/>
              </a:ext>
            </a:extLst>
          </p:cNvPr>
          <p:cNvSpPr txBox="1"/>
          <p:nvPr/>
        </p:nvSpPr>
        <p:spPr>
          <a:xfrm>
            <a:off x="593911" y="5591735"/>
            <a:ext cx="40430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i="1"/>
              <a:t>            </a:t>
            </a:r>
            <a:r>
              <a:rPr lang="en-US" sz="2000" i="1">
                <a:solidFill>
                  <a:schemeClr val="bg1"/>
                </a:solidFill>
              </a:rPr>
              <a:t>Zastava od </a:t>
            </a:r>
            <a:r>
              <a:rPr lang="en-US" sz="2400" i="1" err="1">
                <a:solidFill>
                  <a:schemeClr val="bg1"/>
                </a:solidFill>
              </a:rPr>
              <a:t>Vinkovaca</a:t>
            </a:r>
            <a:endParaRPr lang="en-US" sz="2400" i="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EB18B-668D-B489-7524-7884DD243CF0}"/>
              </a:ext>
            </a:extLst>
          </p:cNvPr>
          <p:cNvSpPr txBox="1"/>
          <p:nvPr/>
        </p:nvSpPr>
        <p:spPr>
          <a:xfrm>
            <a:off x="7944971" y="728382"/>
            <a:ext cx="342899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             </a:t>
            </a:r>
            <a:r>
              <a:rPr lang="en-US" sz="2000">
                <a:solidFill>
                  <a:schemeClr val="bg1"/>
                </a:solidFill>
              </a:rPr>
              <a:t>Josip </a:t>
            </a:r>
            <a:r>
              <a:rPr lang="en-US" sz="2000" err="1">
                <a:solidFill>
                  <a:schemeClr val="bg1"/>
                </a:solidFill>
              </a:rPr>
              <a:t>Runjanin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i="1">
                <a:solidFill>
                  <a:schemeClr val="bg1"/>
                </a:solidFill>
              </a:rPr>
              <a:t>Je </a:t>
            </a:r>
            <a:r>
              <a:rPr lang="en-US" i="1" err="1">
                <a:solidFill>
                  <a:schemeClr val="bg1"/>
                </a:solidFill>
              </a:rPr>
              <a:t>skladatelj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Hrvatske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himne</a:t>
            </a:r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0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11441-091B-1CA4-7D8A-381FB70B3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30" y="2203395"/>
            <a:ext cx="4114801" cy="4312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Od </a:t>
            </a:r>
            <a:r>
              <a:rPr lang="en-US" err="1"/>
              <a:t>Oprisavaca</a:t>
            </a:r>
            <a:r>
              <a:rPr lang="en-US"/>
              <a:t> do  </a:t>
            </a:r>
            <a:r>
              <a:rPr lang="en-US" err="1"/>
              <a:t>Vukovara</a:t>
            </a:r>
            <a:r>
              <a:rPr lang="en-US"/>
              <a:t> 89,2 </a:t>
            </a:r>
            <a:r>
              <a:rPr lang="en-US" err="1"/>
              <a:t>kilometara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err="1"/>
              <a:t>Vukvar</a:t>
            </a:r>
            <a:r>
              <a:rPr lang="en-US"/>
              <a:t> se </a:t>
            </a:r>
            <a:r>
              <a:rPr lang="en-US" err="1"/>
              <a:t>nalazi</a:t>
            </a:r>
            <a:r>
              <a:rPr lang="en-US"/>
              <a:t>  u Vukovarsko – </a:t>
            </a:r>
            <a:r>
              <a:rPr lang="en-US" err="1"/>
              <a:t>srijemskoj</a:t>
            </a:r>
            <a:r>
              <a:rPr lang="en-US"/>
              <a:t> </a:t>
            </a:r>
            <a:r>
              <a:rPr lang="en-US" err="1"/>
              <a:t>županiji</a:t>
            </a:r>
            <a:r>
              <a:rPr lang="en-US"/>
              <a:t>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4" name="Picture 13" descr="A map of the country&#10;&#10;Description automatically generated">
            <a:extLst>
              <a:ext uri="{FF2B5EF4-FFF2-40B4-BE49-F238E27FC236}">
                <a16:creationId xmlns:a16="http://schemas.microsoft.com/office/drawing/2014/main" id="{0AE27A4E-86F5-8952-5B22-2DAFC23A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707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2" name="Picture 1" descr="Šibenski - Prigodnim programom otvoren &quot;Vukovarski vodotoranj-simbol  hrvatskog zajedništva&quot;">
            <a:extLst>
              <a:ext uri="{FF2B5EF4-FFF2-40B4-BE49-F238E27FC236}">
                <a16:creationId xmlns:a16="http://schemas.microsoft.com/office/drawing/2014/main" id="{93118E51-1B35-F00D-E9C9-A9282DD0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13" r="8831" b="3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5" name="Picture 14" descr="Prošećimo Vukovarsko - srijemskom županijom i upoznajmo glasovite dvorce  Srijema - Croatian Hot Spots">
            <a:extLst>
              <a:ext uri="{FF2B5EF4-FFF2-40B4-BE49-F238E27FC236}">
                <a16:creationId xmlns:a16="http://schemas.microsoft.com/office/drawing/2014/main" id="{E7659579-B6A6-150F-E1D0-3F901FEDE6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04" r="3" b="2386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716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Što posjetiti u Vukovaru: atrakcije grada heroja - SvjetskiPutnik.hr">
            <a:extLst>
              <a:ext uri="{FF2B5EF4-FFF2-40B4-BE49-F238E27FC236}">
                <a16:creationId xmlns:a16="http://schemas.microsoft.com/office/drawing/2014/main" id="{8A759DBD-2307-E855-997B-5E962E12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3" r="13777" b="1"/>
          <a:stretch/>
        </p:blipFill>
        <p:spPr>
          <a:xfrm>
            <a:off x="470939" y="478121"/>
            <a:ext cx="5294716" cy="39751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ukovar - grad heroj i srce Slavonije - Travel Advisor">
            <a:extLst>
              <a:ext uri="{FF2B5EF4-FFF2-40B4-BE49-F238E27FC236}">
                <a16:creationId xmlns:a16="http://schemas.microsoft.com/office/drawing/2014/main" id="{663C705B-F2EE-99EF-A317-93B19164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75"/>
          <a:stretch/>
        </p:blipFill>
        <p:spPr>
          <a:xfrm>
            <a:off x="5767131" y="499693"/>
            <a:ext cx="5736125" cy="3960802"/>
          </a:xfrm>
          <a:prstGeom prst="rect">
            <a:avLst/>
          </a:prstGeom>
        </p:spPr>
      </p:pic>
      <p:pic>
        <p:nvPicPr>
          <p:cNvPr id="5" name="Picture 4" descr="The FAME: Vukovarsko-srijemska županija - gradovi">
            <a:extLst>
              <a:ext uri="{FF2B5EF4-FFF2-40B4-BE49-F238E27FC236}">
                <a16:creationId xmlns:a16="http://schemas.microsoft.com/office/drawing/2014/main" id="{4C70AF34-3DE6-D7E0-36AC-E5079B847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717202" y="-2013549"/>
            <a:ext cx="283593" cy="3177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54EF94-9DFF-4690-3684-BF3557DF80DA}"/>
              </a:ext>
            </a:extLst>
          </p:cNvPr>
          <p:cNvSpPr txBox="1"/>
          <p:nvPr/>
        </p:nvSpPr>
        <p:spPr>
          <a:xfrm>
            <a:off x="8034931" y="486517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VODOTORANJ</a:t>
            </a:r>
          </a:p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A94EB5-97D1-8763-3BC2-EEA5FAB83B91}"/>
              </a:ext>
            </a:extLst>
          </p:cNvPr>
          <p:cNvSpPr txBox="1"/>
          <p:nvPr/>
        </p:nvSpPr>
        <p:spPr>
          <a:xfrm>
            <a:off x="1037864" y="446049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DVORAC ELTZ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3DF0B1-027F-148D-5269-F597B438712F}"/>
              </a:ext>
            </a:extLst>
          </p:cNvPr>
          <p:cNvSpPr txBox="1"/>
          <p:nvPr/>
        </p:nvSpPr>
        <p:spPr>
          <a:xfrm>
            <a:off x="483081" y="4781909"/>
            <a:ext cx="599248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202122"/>
                </a:solidFill>
                <a:latin typeface="Arial"/>
                <a:cs typeface="Arial"/>
              </a:rPr>
              <a:t>Dvorac</a:t>
            </a:r>
            <a:r>
              <a:rPr lang="en-US" b="1">
                <a:solidFill>
                  <a:srgbClr val="202122"/>
                </a:solidFill>
                <a:latin typeface="Arial"/>
                <a:cs typeface="Arial"/>
              </a:rPr>
              <a:t> Eltz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je </a:t>
            </a:r>
            <a:r>
              <a:rPr lang="en-US" err="1">
                <a:latin typeface="Arial"/>
                <a:cs typeface="Arial"/>
              </a:rPr>
              <a:t>barokni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dvorac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smješten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obali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Dunava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u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gradu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Vukovaru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Dvorac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je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jedno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od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najznačajnijih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djela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barokno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klasicističke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arhitekture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kontinentalne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Hrvatske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 Od </a:t>
            </a:r>
            <a:r>
              <a:rPr lang="en-US">
                <a:latin typeface="Arial"/>
                <a:cs typeface="Arial"/>
              </a:rPr>
              <a:t>1968.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u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dvorcu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je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smješten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Gradski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muzej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Vukovar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D047-4C88-F31D-CA41-7E3B5E19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331525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GRB VUKOVARA</a:t>
            </a:r>
            <a:br>
              <a:rPr lang="en-US" sz="3200"/>
            </a:br>
            <a:endParaRPr lang="en-US" sz="3200"/>
          </a:p>
        </p:txBody>
      </p: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04469CDF-4A48-8D98-E7B4-22E0EED1A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764" y="5943063"/>
            <a:ext cx="3115283" cy="533697"/>
          </a:xfrm>
        </p:spPr>
        <p:txBody>
          <a:bodyPr anchor="t">
            <a:normAutofit fontScale="47500" lnSpcReduction="20000"/>
          </a:bodyPr>
          <a:lstStyle/>
          <a:p>
            <a:endParaRPr lang="en-US"/>
          </a:p>
          <a:p>
            <a:pPr marL="0" indent="0">
              <a:buNone/>
            </a:pPr>
            <a:r>
              <a:rPr lang="en-US"/>
              <a:t>POZANIMANJU JE BIO NOVINAR</a:t>
            </a:r>
          </a:p>
        </p:txBody>
      </p:sp>
      <p:pic>
        <p:nvPicPr>
          <p:cNvPr id="5" name="Picture 4" descr="Grad Vukovar - Grb i zastava">
            <a:extLst>
              <a:ext uri="{FF2B5EF4-FFF2-40B4-BE49-F238E27FC236}">
                <a16:creationId xmlns:a16="http://schemas.microsoft.com/office/drawing/2014/main" id="{9E4712E0-F769-967F-E417-7C96EBB35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761" y="1229455"/>
            <a:ext cx="2766550" cy="2074912"/>
          </a:xfrm>
          <a:prstGeom prst="rect">
            <a:avLst/>
          </a:prstGeom>
        </p:spPr>
      </p:pic>
      <p:pic>
        <p:nvPicPr>
          <p:cNvPr id="4" name="Content Placeholder 3" descr="Grad Vukovar - Grb i zastava">
            <a:extLst>
              <a:ext uri="{FF2B5EF4-FFF2-40B4-BE49-F238E27FC236}">
                <a16:creationId xmlns:a16="http://schemas.microsoft.com/office/drawing/2014/main" id="{7BD2663A-E07B-F645-9263-B85EBDC5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761" y="3482025"/>
            <a:ext cx="2766550" cy="207491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50A0A18D-98B4-40E5-4078-A318C9554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102A9A7-35A0-25BE-8907-0AB62C454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28BDF14-9776-769C-B15E-E2D6BA4DC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Hrvatska Povijest - od A do Ž - Ratno izvješće: Siniša Glavašević -  Otvoreno pismo, Vukovar, 12. 10. 1991. ''Dugo smo se dvoumili da li da  napišemo ovo pismo. Ali nakon svih">
            <a:extLst>
              <a:ext uri="{FF2B5EF4-FFF2-40B4-BE49-F238E27FC236}">
                <a16:creationId xmlns:a16="http://schemas.microsoft.com/office/drawing/2014/main" id="{74EE3F20-9B18-E4B5-0480-F4D2D04D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090" y="1234424"/>
            <a:ext cx="3969425" cy="45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9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1A98E-7182-7FB8-52A9-127D281B0914}"/>
              </a:ext>
            </a:extLst>
          </p:cNvPr>
          <p:cNvSpPr txBox="1"/>
          <p:nvPr/>
        </p:nvSpPr>
        <p:spPr>
          <a:xfrm>
            <a:off x="267660" y="203344"/>
            <a:ext cx="35658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latin typeface="Comic Sans MS"/>
              </a:rPr>
              <a:t>Đakovo</a:t>
            </a:r>
            <a:r>
              <a:rPr lang="en-US" sz="2000">
                <a:latin typeface="Comic Sans MS"/>
              </a:rPr>
              <a:t> se </a:t>
            </a:r>
            <a:r>
              <a:rPr lang="en-US" sz="2000" err="1">
                <a:latin typeface="Comic Sans MS"/>
              </a:rPr>
              <a:t>nalazi</a:t>
            </a:r>
            <a:r>
              <a:rPr lang="en-US" sz="2000">
                <a:latin typeface="Comic Sans MS"/>
              </a:rPr>
              <a:t> u </a:t>
            </a:r>
            <a:r>
              <a:rPr lang="en-US" sz="2000" err="1">
                <a:latin typeface="Comic Sans MS"/>
              </a:rPr>
              <a:t>Osječko-baranjskoj</a:t>
            </a:r>
            <a:r>
              <a:rPr lang="en-US" sz="2000">
                <a:latin typeface="Comic Sans MS"/>
              </a:rPr>
              <a:t> </a:t>
            </a:r>
            <a:r>
              <a:rPr lang="en-US" sz="2000" err="1">
                <a:latin typeface="Comic Sans MS"/>
              </a:rPr>
              <a:t>županiji</a:t>
            </a:r>
            <a:r>
              <a:rPr lang="en-US" sz="2000">
                <a:latin typeface="Neue Haas Grotesk Text Pro"/>
              </a:rPr>
              <a:t>.</a:t>
            </a:r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E0ACD-DECB-BB41-B3ED-B2FE1951705B}"/>
              </a:ext>
            </a:extLst>
          </p:cNvPr>
          <p:cNvSpPr txBox="1"/>
          <p:nvPr/>
        </p:nvSpPr>
        <p:spPr>
          <a:xfrm>
            <a:off x="267661" y="1184962"/>
            <a:ext cx="36829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Book Antiqua"/>
                <a:ea typeface="Calibri"/>
                <a:cs typeface="Calibri"/>
              </a:rPr>
              <a:t>Udaljen</a:t>
            </a:r>
            <a:r>
              <a:rPr lang="en-US" sz="2400">
                <a:latin typeface="Book Antiqua"/>
                <a:ea typeface="Calibri"/>
                <a:cs typeface="Calibri"/>
              </a:rPr>
              <a:t> je 39 </a:t>
            </a:r>
            <a:r>
              <a:rPr lang="en-US" sz="2400" err="1">
                <a:latin typeface="Book Antiqua"/>
                <a:ea typeface="Calibri"/>
                <a:cs typeface="Calibri"/>
              </a:rPr>
              <a:t>kilometara</a:t>
            </a:r>
            <a:r>
              <a:rPr lang="en-US" sz="2400">
                <a:latin typeface="Book Antiqua"/>
                <a:ea typeface="Calibri"/>
                <a:cs typeface="Calibri"/>
              </a:rPr>
              <a:t> od </a:t>
            </a:r>
            <a:r>
              <a:rPr lang="en-US" sz="2400" err="1">
                <a:latin typeface="Book Antiqua"/>
                <a:ea typeface="Calibri"/>
                <a:cs typeface="Calibri"/>
              </a:rPr>
              <a:t>Oprisavaca</a:t>
            </a:r>
            <a:r>
              <a:rPr lang="en-US" sz="2400">
                <a:latin typeface="Book Antiqua"/>
                <a:ea typeface="Calibri"/>
                <a:cs typeface="Calibri"/>
              </a:rPr>
              <a:t>.</a:t>
            </a:r>
          </a:p>
        </p:txBody>
      </p:sp>
      <p:pic>
        <p:nvPicPr>
          <p:cNvPr id="4" name="Picture 3" descr="undefined">
            <a:extLst>
              <a:ext uri="{FF2B5EF4-FFF2-40B4-BE49-F238E27FC236}">
                <a16:creationId xmlns:a16="http://schemas.microsoft.com/office/drawing/2014/main" id="{1A4182BF-3E74-2CAB-E39A-5ED69C6C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999" y="718317"/>
            <a:ext cx="6149345" cy="6141948"/>
          </a:xfrm>
          <a:prstGeom prst="rect">
            <a:avLst/>
          </a:prstGeom>
        </p:spPr>
      </p:pic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DE8F0724-E83F-0ECD-064D-76638340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5" y="2465989"/>
            <a:ext cx="5449614" cy="43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07BA1B-EC22-0595-97AE-AB7F4BF2303D}"/>
              </a:ext>
            </a:extLst>
          </p:cNvPr>
          <p:cNvSpPr txBox="1"/>
          <p:nvPr/>
        </p:nvSpPr>
        <p:spPr>
          <a:xfrm>
            <a:off x="6942161" y="118281"/>
            <a:ext cx="4835857" cy="1219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>
                <a:solidFill>
                  <a:srgbClr val="5A6779"/>
                </a:solidFill>
                <a:latin typeface="Titillium Web"/>
              </a:rPr>
              <a:t>Biskupski dom</a:t>
            </a:r>
            <a:r>
              <a:rPr lang="en-US">
                <a:solidFill>
                  <a:srgbClr val="5A6779"/>
                </a:solidFill>
                <a:latin typeface="Titillium Web"/>
              </a:rPr>
              <a:t>, zapravo dvorac je izgrađen u 18. st. u kasnobaroknom stilu. U njemu su i danas smješteni uredi Đakovačke i Srijemske biskupije.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BC8B6-6B68-C402-D96F-EE5A744E90AC}"/>
              </a:ext>
            </a:extLst>
          </p:cNvPr>
          <p:cNvSpPr txBox="1"/>
          <p:nvPr/>
        </p:nvSpPr>
        <p:spPr>
          <a:xfrm>
            <a:off x="105465" y="246443"/>
            <a:ext cx="52490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A6779"/>
                </a:solidFill>
                <a:latin typeface="Titillium Web"/>
              </a:rPr>
              <a:t>Katedrala sv. Petra</a:t>
            </a:r>
            <a:r>
              <a:rPr lang="en-US">
                <a:solidFill>
                  <a:srgbClr val="5A6779"/>
                </a:solidFill>
                <a:latin typeface="Titillium Web"/>
              </a:rPr>
              <a:t> - prema riječima pape Ivana XXIII. đakovačka je katedrala "najljepša crkva između Vencije i Carigrada", a njezina izgradnja počinje 1866. godine.</a:t>
            </a:r>
            <a:endParaRPr lang="en-US"/>
          </a:p>
        </p:txBody>
      </p:sp>
      <p:pic>
        <p:nvPicPr>
          <p:cNvPr id="6" name="Picture 5" descr="Obilazak bazilike svetog Petra, najveće crkve na svijetu - SvjetskiPutnik.hr">
            <a:extLst>
              <a:ext uri="{FF2B5EF4-FFF2-40B4-BE49-F238E27FC236}">
                <a16:creationId xmlns:a16="http://schemas.microsoft.com/office/drawing/2014/main" id="{43086216-8F7B-D6C0-702F-106AF55B3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04" y="1715384"/>
            <a:ext cx="5033711" cy="5137535"/>
          </a:xfrm>
          <a:prstGeom prst="rect">
            <a:avLst/>
          </a:prstGeom>
        </p:spPr>
      </p:pic>
      <p:pic>
        <p:nvPicPr>
          <p:cNvPr id="8" name="Picture 7" descr="2Roam">
            <a:extLst>
              <a:ext uri="{FF2B5EF4-FFF2-40B4-BE49-F238E27FC236}">
                <a16:creationId xmlns:a16="http://schemas.microsoft.com/office/drawing/2014/main" id="{81471A92-5FFF-4108-4B59-669B1623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820" y="1266698"/>
            <a:ext cx="5029197" cy="5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0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30A39-EB8C-20A9-DB1B-3D0250560B0D}"/>
              </a:ext>
            </a:extLst>
          </p:cNvPr>
          <p:cNvSpPr txBox="1"/>
          <p:nvPr/>
        </p:nvSpPr>
        <p:spPr>
          <a:xfrm>
            <a:off x="3488141" y="354371"/>
            <a:ext cx="4619621" cy="278596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Grb grada Đakova ima oblik stiliziranog štita koji s donje strane završava polukrugom, čija je visina prema širini 5:4. U središnjem dijelu grba je pročelje Župne crkve Svih svetih. S lijeva i desna od ulaznih vrata crkve nalaze se dva sveca. S desne heraldičke strane sv. Petra koji u desnici drži ključ, a u ljevici knjigu. S lijeve heraldičke strane je sv. Pavao koji u desnici drži mač, a u ljevici knjigu. Između svetaca nalazi se prozor oblika prekriženog kruha. S lijeve i desne strane krovišta tornja nalaze se dvije šestokrake zvijezde. Boje grba: opisna linija grba i štita je zlatna, krovište tornja crkve je crvena, žutom bojom obojene su zvijezde i aureole svetaca, crkva stoji na zelenoj tratini, pozadina grba je modra.</a:t>
            </a:r>
          </a:p>
        </p:txBody>
      </p:sp>
      <p:pic>
        <p:nvPicPr>
          <p:cNvPr id="4" name="Picture 3" descr="GRAD ĐAKOVO | Grb i zastava Grada Đakova">
            <a:extLst>
              <a:ext uri="{FF2B5EF4-FFF2-40B4-BE49-F238E27FC236}">
                <a16:creationId xmlns:a16="http://schemas.microsoft.com/office/drawing/2014/main" id="{BB91D4B5-2345-E2AA-F1E3-A922D1E25C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14"/>
          <a:stretch/>
        </p:blipFill>
        <p:spPr>
          <a:xfrm>
            <a:off x="8105782" y="10"/>
            <a:ext cx="4086218" cy="433315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43895D0D-06C4-C188-8E5F-2CF0C7C2A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50" y="2963710"/>
            <a:ext cx="2654033" cy="3676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700EBA-1150-B505-60DB-307421E99FAD}"/>
              </a:ext>
            </a:extLst>
          </p:cNvPr>
          <p:cNvSpPr txBox="1"/>
          <p:nvPr/>
        </p:nvSpPr>
        <p:spPr>
          <a:xfrm>
            <a:off x="166777" y="1575758"/>
            <a:ext cx="274320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2"/>
                </a:solidFill>
                <a:latin typeface="Arial"/>
                <a:cs typeface="Arial"/>
              </a:rPr>
              <a:t>Helen </a:t>
            </a:r>
            <a:r>
              <a:rPr lang="en-US" b="1" err="1">
                <a:solidFill>
                  <a:srgbClr val="202122"/>
                </a:solidFill>
                <a:latin typeface="Arial"/>
                <a:cs typeface="Arial"/>
              </a:rPr>
              <a:t>Crlenkovich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zvana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i="1" err="1">
                <a:solidFill>
                  <a:srgbClr val="202122"/>
                </a:solidFill>
                <a:latin typeface="Arial"/>
                <a:cs typeface="Arial"/>
              </a:rPr>
              <a:t>Klinky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(Columbus, Ohio, 14.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lipnja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1921. – Burbank,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Kalifornija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, 19.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srpnja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1955.)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bila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je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američka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sportašica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hrvatskog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podrijetla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</a:t>
            </a:r>
          </a:p>
          <a:p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Udala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se za Roberta Drewa Morgana,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uzela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suprugovo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ime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Morgan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te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nastupala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kao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Helen Morgan. S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njime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je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dobila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kćer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Bari Morgan,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poznatu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fotografkinju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(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udanu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za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Jerryja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Millera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144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the country&#10;&#10;Description automatically generated">
            <a:extLst>
              <a:ext uri="{FF2B5EF4-FFF2-40B4-BE49-F238E27FC236}">
                <a16:creationId xmlns:a16="http://schemas.microsoft.com/office/drawing/2014/main" id="{149E6948-CED1-6596-71B0-25FF7D01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4" r="1734" b="-2"/>
          <a:stretch/>
        </p:blipFill>
        <p:spPr>
          <a:xfrm>
            <a:off x="1023002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9E424-778C-F641-EEB7-AD00091103D3}"/>
              </a:ext>
            </a:extLst>
          </p:cNvPr>
          <p:cNvSpPr txBox="1"/>
          <p:nvPr/>
        </p:nvSpPr>
        <p:spPr>
          <a:xfrm>
            <a:off x="6772734" y="762327"/>
            <a:ext cx="4885786" cy="24394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i="1" err="1">
                <a:solidFill>
                  <a:schemeClr val="tx1">
                    <a:alpha val="80000"/>
                  </a:schemeClr>
                </a:solidFill>
              </a:rPr>
              <a:t>Županja</a:t>
            </a:r>
            <a:r>
              <a:rPr lang="en-US" sz="4400" i="1">
                <a:solidFill>
                  <a:schemeClr val="tx1">
                    <a:alpha val="80000"/>
                  </a:schemeClr>
                </a:solidFill>
              </a:rPr>
              <a:t> se </a:t>
            </a:r>
            <a:r>
              <a:rPr lang="en-US" sz="4400" i="1" err="1">
                <a:solidFill>
                  <a:schemeClr val="tx1">
                    <a:alpha val="80000"/>
                  </a:schemeClr>
                </a:solidFill>
              </a:rPr>
              <a:t>nalazi</a:t>
            </a:r>
            <a:r>
              <a:rPr lang="en-US" sz="4400" i="1">
                <a:solidFill>
                  <a:schemeClr val="tx1">
                    <a:alpha val="80000"/>
                  </a:schemeClr>
                </a:solidFill>
              </a:rPr>
              <a:t> u </a:t>
            </a:r>
            <a:r>
              <a:rPr lang="en-US" sz="4400" i="1" u="sng"/>
              <a:t>Vukovarsko-</a:t>
            </a:r>
            <a:r>
              <a:rPr lang="en-US" sz="4400" i="1" u="sng" err="1"/>
              <a:t>srijemskoj</a:t>
            </a:r>
            <a:r>
              <a:rPr lang="en-US" sz="4400" i="1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400" i="1" err="1">
                <a:solidFill>
                  <a:schemeClr val="tx1">
                    <a:alpha val="80000"/>
                  </a:schemeClr>
                </a:solidFill>
              </a:rPr>
              <a:t>županiji</a:t>
            </a:r>
            <a:endParaRPr lang="en-US" sz="4400" i="1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DCD749C-EBDB-B17A-6BAD-63DA3505E837}"/>
                  </a:ext>
                </a:extLst>
              </p14:cNvPr>
              <p14:cNvContentPartPr/>
              <p14:nvPr/>
            </p14:nvContentPartPr>
            <p14:xfrm>
              <a:off x="3076754" y="2961735"/>
              <a:ext cx="14377" cy="14377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DCD749C-EBDB-B17A-6BAD-63DA3505E8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7329" y="2602310"/>
                <a:ext cx="718850" cy="718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9126FC-90BE-A744-1518-33BBDBB953B1}"/>
                  </a:ext>
                </a:extLst>
              </p14:cNvPr>
              <p14:cNvContentPartPr/>
              <p14:nvPr/>
            </p14:nvContentPartPr>
            <p14:xfrm>
              <a:off x="9431546" y="747622"/>
              <a:ext cx="14377" cy="14377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9126FC-90BE-A744-1518-33BBDBB953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2121" y="388197"/>
                <a:ext cx="718850" cy="718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239A878-0ECE-7CF7-7A98-766A9BF03F3E}"/>
                  </a:ext>
                </a:extLst>
              </p14:cNvPr>
              <p14:cNvContentPartPr/>
              <p14:nvPr/>
            </p14:nvContentPartPr>
            <p14:xfrm>
              <a:off x="8540150" y="632603"/>
              <a:ext cx="14377" cy="14377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239A878-0ECE-7CF7-7A98-766A9BF03F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0725" y="273178"/>
                <a:ext cx="718850" cy="718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695DA47-E81D-2ED5-E453-EB4EC9136220}"/>
                  </a:ext>
                </a:extLst>
              </p14:cNvPr>
              <p14:cNvContentPartPr/>
              <p14:nvPr/>
            </p14:nvContentPartPr>
            <p14:xfrm>
              <a:off x="0" y="-45806"/>
              <a:ext cx="12110953" cy="637498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695DA47-E81D-2ED5-E453-EB4EC91362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3998" y="-153735"/>
                <a:ext cx="12218588" cy="852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6518E2A-FCC8-36F5-8AB7-338CDB4429ED}"/>
                  </a:ext>
                </a:extLst>
              </p14:cNvPr>
              <p14:cNvContentPartPr/>
              <p14:nvPr/>
            </p14:nvContentPartPr>
            <p14:xfrm>
              <a:off x="71886" y="-1205"/>
              <a:ext cx="11972635" cy="55018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6518E2A-FCC8-36F5-8AB7-338CDB4429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887" y="-37188"/>
                <a:ext cx="12008273" cy="62178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D990110-B84B-AC21-3427-19B66C257F1E}"/>
              </a:ext>
            </a:extLst>
          </p:cNvPr>
          <p:cNvSpPr txBox="1"/>
          <p:nvPr/>
        </p:nvSpPr>
        <p:spPr>
          <a:xfrm>
            <a:off x="7159924" y="3421811"/>
            <a:ext cx="401128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err="1"/>
              <a:t>Županja</a:t>
            </a:r>
            <a:r>
              <a:rPr lang="en-US" sz="4800"/>
              <a:t> je </a:t>
            </a:r>
            <a:r>
              <a:rPr lang="en-US" sz="4800" u="sng"/>
              <a:t>47,5 km</a:t>
            </a:r>
            <a:r>
              <a:rPr lang="en-US" sz="4800"/>
              <a:t> </a:t>
            </a:r>
            <a:r>
              <a:rPr lang="en-US" sz="4800" err="1"/>
              <a:t>daleka</a:t>
            </a:r>
            <a:r>
              <a:rPr lang="en-US" sz="4800"/>
              <a:t> od </a:t>
            </a:r>
            <a:r>
              <a:rPr lang="en-US" sz="4800" err="1"/>
              <a:t>Stružana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51717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575C1C-8C44-4422-7435-FCF75BD7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894" y="462375"/>
            <a:ext cx="3781200" cy="22824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u="sng">
                <a:solidFill>
                  <a:srgbClr val="767676"/>
                </a:solidFill>
                <a:latin typeface="Arial"/>
                <a:cs typeface="Arial"/>
              </a:rPr>
              <a:t>Damir </a:t>
            </a:r>
            <a:r>
              <a:rPr lang="en-US" sz="4000" u="sng" err="1">
                <a:solidFill>
                  <a:srgbClr val="767676"/>
                </a:solidFill>
                <a:latin typeface="Arial"/>
                <a:cs typeface="Arial"/>
              </a:rPr>
              <a:t>Juzbašić</a:t>
            </a:r>
            <a:r>
              <a:rPr lang="en-US" sz="4000">
                <a:solidFill>
                  <a:srgbClr val="767676"/>
                </a:solidFill>
                <a:latin typeface="Arial"/>
                <a:cs typeface="Arial"/>
              </a:rPr>
              <a:t> je </a:t>
            </a:r>
            <a:r>
              <a:rPr lang="en-US" sz="4000" u="sng" err="1">
                <a:solidFill>
                  <a:srgbClr val="767676"/>
                </a:solidFill>
                <a:latin typeface="Arial"/>
                <a:cs typeface="Arial"/>
              </a:rPr>
              <a:t>gradonačelnik</a:t>
            </a:r>
            <a:r>
              <a:rPr lang="en-US" sz="400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lang="en-US" sz="4000" u="sng" err="1">
                <a:solidFill>
                  <a:srgbClr val="767676"/>
                </a:solidFill>
                <a:latin typeface="Arial"/>
                <a:cs typeface="Arial"/>
              </a:rPr>
              <a:t>Županje</a:t>
            </a:r>
            <a:endParaRPr lang="en-US" sz="4000" u="sng">
              <a:solidFill>
                <a:srgbClr val="767676"/>
              </a:solidFill>
              <a:latin typeface="Arial"/>
              <a:cs typeface="Arial"/>
            </a:endParaRP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0847D42F-8416-F8D2-8852-431A0C50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8" y="2876909"/>
            <a:ext cx="2743200" cy="2743200"/>
          </a:xfrm>
          <a:prstGeom prst="rect">
            <a:avLst/>
          </a:prstGeom>
        </p:spPr>
      </p:pic>
      <p:pic>
        <p:nvPicPr>
          <p:cNvPr id="9" name="Picture 8" descr="Pero Galić: &quot;Ljudi su se toliko naradili, a država im daje 2.000 kuna  mirovine. Nitko od toga ne može živjeti&quot;">
            <a:extLst>
              <a:ext uri="{FF2B5EF4-FFF2-40B4-BE49-F238E27FC236}">
                <a16:creationId xmlns:a16="http://schemas.microsoft.com/office/drawing/2014/main" id="{A4B8EAB4-0311-6B89-AC4D-2E663CE3D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" y="2958132"/>
            <a:ext cx="3363024" cy="2570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893BC3-0377-94F3-06F8-7A4D117C33F0}"/>
              </a:ext>
            </a:extLst>
          </p:cNvPr>
          <p:cNvSpPr txBox="1"/>
          <p:nvPr/>
        </p:nvSpPr>
        <p:spPr>
          <a:xfrm>
            <a:off x="165454" y="316302"/>
            <a:ext cx="337867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Pero Galić je </a:t>
            </a:r>
            <a:r>
              <a:rPr lang="en-US" sz="4000" err="1"/>
              <a:t>pjevač</a:t>
            </a:r>
            <a:r>
              <a:rPr lang="en-US" sz="4000"/>
              <a:t> u </a:t>
            </a:r>
            <a:r>
              <a:rPr lang="en-US" sz="4000" err="1"/>
              <a:t>grupi</a:t>
            </a:r>
            <a:r>
              <a:rPr lang="en-US" sz="4000"/>
              <a:t> </a:t>
            </a:r>
            <a:r>
              <a:rPr lang="en-US" sz="4000" err="1"/>
              <a:t>Opća</a:t>
            </a:r>
            <a:r>
              <a:rPr lang="en-US" sz="4000"/>
              <a:t> </a:t>
            </a:r>
            <a:r>
              <a:rPr lang="en-US" sz="4000" err="1"/>
              <a:t>Opasnost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381CB-DE89-87A8-B8F6-92C3DEFB8471}"/>
              </a:ext>
            </a:extLst>
          </p:cNvPr>
          <p:cNvSpPr txBox="1"/>
          <p:nvPr/>
        </p:nvSpPr>
        <p:spPr>
          <a:xfrm>
            <a:off x="3539066" y="321734"/>
            <a:ext cx="429139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2800">
                <a:solidFill>
                  <a:srgbClr val="202122"/>
                </a:solidFill>
                <a:latin typeface="Arial"/>
                <a:cs typeface="Arial"/>
                <a:hlinkClick r:id="rId4" tooltip="Zavičajni muzej Stjepan Gruber (stranica ne postoji)"/>
              </a:rPr>
              <a:t>Zavičajni muzej »Stjepan Gruber«</a:t>
            </a:r>
            <a:r>
              <a:rPr lang="en-US" sz="2800">
                <a:solidFill>
                  <a:srgbClr val="202122"/>
                </a:solidFill>
                <a:latin typeface="Arial"/>
                <a:cs typeface="Arial"/>
              </a:rPr>
              <a:t> – </a:t>
            </a:r>
            <a:r>
              <a:rPr lang="en-US" sz="2800" err="1">
                <a:solidFill>
                  <a:srgbClr val="202122"/>
                </a:solidFill>
                <a:latin typeface="Arial"/>
                <a:cs typeface="Arial"/>
              </a:rPr>
              <a:t>jedini</a:t>
            </a:r>
            <a:r>
              <a:rPr lang="en-US" sz="280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202122"/>
                </a:solidFill>
                <a:latin typeface="Arial"/>
                <a:cs typeface="Arial"/>
              </a:rPr>
              <a:t>sačuvani</a:t>
            </a:r>
            <a:r>
              <a:rPr lang="en-US" sz="2800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sz="2800">
                <a:solidFill>
                  <a:srgbClr val="202122"/>
                </a:solidFill>
                <a:latin typeface="Arial"/>
                <a:cs typeface="Arial"/>
                <a:hlinkClick r:id="rId5" tooltip="Graničarski čardak (stranica ne postoji)"/>
              </a:rPr>
              <a:t>graničarski čardak</a:t>
            </a:r>
            <a:r>
              <a:rPr lang="en-US" sz="2800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sz="2800" err="1">
                <a:solidFill>
                  <a:srgbClr val="202122"/>
                </a:solidFill>
                <a:latin typeface="Arial"/>
                <a:cs typeface="Arial"/>
              </a:rPr>
              <a:t>iz</a:t>
            </a:r>
            <a:r>
              <a:rPr lang="en-US" sz="280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202122"/>
                </a:solidFill>
                <a:latin typeface="Arial"/>
                <a:cs typeface="Arial"/>
              </a:rPr>
              <a:t>razdoblja</a:t>
            </a:r>
            <a:r>
              <a:rPr lang="en-US" sz="280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202122"/>
                </a:solidFill>
                <a:latin typeface="Arial"/>
                <a:cs typeface="Arial"/>
              </a:rPr>
              <a:t>Slavonske</a:t>
            </a:r>
            <a:r>
              <a:rPr lang="en-US" sz="280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202122"/>
                </a:solidFill>
                <a:latin typeface="Arial"/>
                <a:cs typeface="Arial"/>
              </a:rPr>
              <a:t>vojne</a:t>
            </a:r>
            <a:r>
              <a:rPr lang="en-US" sz="280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202122"/>
                </a:solidFill>
                <a:latin typeface="Arial"/>
                <a:cs typeface="Arial"/>
              </a:rPr>
              <a:t>granice</a:t>
            </a:r>
            <a:endParaRPr lang="en-US" sz="2800">
              <a:solidFill>
                <a:srgbClr val="202122"/>
              </a:solidFill>
              <a:latin typeface="Arial"/>
              <a:cs typeface="Arial"/>
            </a:endParaRPr>
          </a:p>
        </p:txBody>
      </p:sp>
      <p:pic>
        <p:nvPicPr>
          <p:cNvPr id="4" name="Picture 3" descr="Gradski muzej Županja - Muzejska Udruga Istočne Hrvatske">
            <a:extLst>
              <a:ext uri="{FF2B5EF4-FFF2-40B4-BE49-F238E27FC236}">
                <a16:creationId xmlns:a16="http://schemas.microsoft.com/office/drawing/2014/main" id="{551A5C55-FAE7-DB99-D2B1-079BEB551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115" y="2863765"/>
            <a:ext cx="3541485" cy="27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5A34D4-250C-EE2E-1F3B-3ADD3F9BA400}"/>
              </a:ext>
            </a:extLst>
          </p:cNvPr>
          <p:cNvSpPr txBox="1"/>
          <p:nvPr/>
        </p:nvSpPr>
        <p:spPr>
          <a:xfrm>
            <a:off x="0" y="143775"/>
            <a:ext cx="427007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/>
              <a:t>Zastava </a:t>
            </a:r>
            <a:r>
              <a:rPr lang="en-US" sz="4800" err="1"/>
              <a:t>grada</a:t>
            </a:r>
            <a:r>
              <a:rPr lang="en-US" sz="4800"/>
              <a:t> </a:t>
            </a:r>
            <a:r>
              <a:rPr lang="en-US" sz="4800" err="1"/>
              <a:t>Županje</a:t>
            </a:r>
            <a:endParaRPr lang="en-US" sz="4800"/>
          </a:p>
        </p:txBody>
      </p:sp>
      <p:pic>
        <p:nvPicPr>
          <p:cNvPr id="7" name="Picture 6" descr="Županja (Town, Vukovar-Srijem County, Croatia)">
            <a:extLst>
              <a:ext uri="{FF2B5EF4-FFF2-40B4-BE49-F238E27FC236}">
                <a16:creationId xmlns:a16="http://schemas.microsoft.com/office/drawing/2014/main" id="{6E608F4E-43D5-FC8A-ABE3-C8700A2D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1708030"/>
            <a:ext cx="4051538" cy="21623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A4FD5D-CC54-1CFB-78CF-46E047C6016E}"/>
                  </a:ext>
                </a:extLst>
              </p14:cNvPr>
              <p14:cNvContentPartPr/>
              <p14:nvPr/>
            </p14:nvContentPartPr>
            <p14:xfrm>
              <a:off x="5505060" y="3281264"/>
              <a:ext cx="15551" cy="1555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A4FD5D-CC54-1CFB-78CF-46E047C601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7510" y="2503714"/>
                <a:ext cx="1555100" cy="15551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B4D4E1-8989-583B-FBFD-CEAC0DA26013}"/>
              </a:ext>
            </a:extLst>
          </p:cNvPr>
          <p:cNvSpPr txBox="1"/>
          <p:nvPr/>
        </p:nvSpPr>
        <p:spPr>
          <a:xfrm>
            <a:off x="7849725" y="2500"/>
            <a:ext cx="434008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err="1"/>
              <a:t>Grb</a:t>
            </a:r>
            <a:r>
              <a:rPr lang="en-US" sz="4800"/>
              <a:t> Grada </a:t>
            </a:r>
            <a:r>
              <a:rPr lang="en-US" sz="4800" err="1"/>
              <a:t>Županije</a:t>
            </a:r>
            <a:endParaRPr lang="en-US" sz="4800"/>
          </a:p>
        </p:txBody>
      </p:sp>
      <p:pic>
        <p:nvPicPr>
          <p:cNvPr id="12" name="Picture 11" descr="Grb grada | zupanjahr">
            <a:extLst>
              <a:ext uri="{FF2B5EF4-FFF2-40B4-BE49-F238E27FC236}">
                <a16:creationId xmlns:a16="http://schemas.microsoft.com/office/drawing/2014/main" id="{2BD8EFD4-4AED-B43D-EF33-ADA0D0C1F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027" y="1441041"/>
            <a:ext cx="1894362" cy="24231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D115D0-A03E-CC28-F1BC-E782873066D9}"/>
              </a:ext>
            </a:extLst>
          </p:cNvPr>
          <p:cNvSpPr txBox="1"/>
          <p:nvPr/>
        </p:nvSpPr>
        <p:spPr>
          <a:xfrm>
            <a:off x="4264325" y="353682"/>
            <a:ext cx="370648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u="sng">
              <a:solidFill>
                <a:srgbClr val="000000"/>
              </a:solidFill>
            </a:endParaRPr>
          </a:p>
        </p:txBody>
      </p:sp>
      <p:pic>
        <p:nvPicPr>
          <p:cNvPr id="14" name="Picture 13" descr="NK Graničar Županja – Wikipedija">
            <a:extLst>
              <a:ext uri="{FF2B5EF4-FFF2-40B4-BE49-F238E27FC236}">
                <a16:creationId xmlns:a16="http://schemas.microsoft.com/office/drawing/2014/main" id="{72142CCF-8F93-CD2A-C5AE-CD72ACA1A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872" y="2661248"/>
            <a:ext cx="3303916" cy="31601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8922BC-617E-0845-C8C7-A9DFF56C35FF}"/>
              </a:ext>
            </a:extLst>
          </p:cNvPr>
          <p:cNvSpPr txBox="1"/>
          <p:nvPr/>
        </p:nvSpPr>
        <p:spPr>
          <a:xfrm>
            <a:off x="4343212" y="599786"/>
            <a:ext cx="370466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/>
              <a:t>Grb</a:t>
            </a:r>
            <a:r>
              <a:rPr lang="en-US" sz="4000"/>
              <a:t> </a:t>
            </a:r>
            <a:r>
              <a:rPr lang="en-US" sz="4000" err="1"/>
              <a:t>graničnoga</a:t>
            </a:r>
            <a:r>
              <a:rPr lang="en-US" sz="4000"/>
              <a:t> </a:t>
            </a:r>
            <a:r>
              <a:rPr lang="en-US" sz="4000" err="1"/>
              <a:t>tima</a:t>
            </a:r>
            <a:r>
              <a:rPr lang="en-US" sz="4000"/>
              <a:t> </a:t>
            </a:r>
            <a:r>
              <a:rPr lang="en-US" sz="4000" err="1"/>
              <a:t>Županje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93380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country&#10;&#10;Description automatically generated">
            <a:extLst>
              <a:ext uri="{FF2B5EF4-FFF2-40B4-BE49-F238E27FC236}">
                <a16:creationId xmlns:a16="http://schemas.microsoft.com/office/drawing/2014/main" id="{B7EDB4DE-A490-5E2F-972A-BF4FCB76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778919"/>
            <a:ext cx="5458968" cy="5300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B39B9-E472-C2AD-FBA9-323E557A6AF0}"/>
              </a:ext>
            </a:extLst>
          </p:cNvPr>
          <p:cNvSpPr txBox="1"/>
          <p:nvPr/>
        </p:nvSpPr>
        <p:spPr>
          <a:xfrm>
            <a:off x="6090859" y="2778617"/>
            <a:ext cx="4818888" cy="3550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latin typeface="Comic Sans MS"/>
              </a:rPr>
              <a:t>Slavonski</a:t>
            </a:r>
            <a:r>
              <a:rPr lang="en-US" sz="2000">
                <a:latin typeface="Comic Sans MS"/>
              </a:rPr>
              <a:t> Brod se </a:t>
            </a:r>
            <a:r>
              <a:rPr lang="en-US" sz="2000" err="1">
                <a:latin typeface="Comic Sans MS"/>
              </a:rPr>
              <a:t>nalazi</a:t>
            </a:r>
            <a:r>
              <a:rPr lang="en-US" sz="2000">
                <a:latin typeface="Comic Sans MS"/>
              </a:rPr>
              <a:t> u </a:t>
            </a:r>
            <a:r>
              <a:rPr lang="en-US" sz="2000" err="1">
                <a:latin typeface="Comic Sans MS"/>
              </a:rPr>
              <a:t>Brodsko-posavskoj</a:t>
            </a:r>
            <a:r>
              <a:rPr lang="en-US" sz="2000">
                <a:latin typeface="Comic Sans MS"/>
              </a:rPr>
              <a:t> </a:t>
            </a:r>
            <a:r>
              <a:rPr lang="en-US" sz="2000" err="1">
                <a:latin typeface="Comic Sans MS"/>
              </a:rPr>
              <a:t>županiji</a:t>
            </a:r>
            <a:r>
              <a:rPr lang="en-US" sz="2000">
                <a:latin typeface="Comic Sans MS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2A250-21B7-F7B0-76E8-6D7090C17D50}"/>
              </a:ext>
            </a:extLst>
          </p:cNvPr>
          <p:cNvSpPr txBox="1"/>
          <p:nvPr/>
        </p:nvSpPr>
        <p:spPr>
          <a:xfrm>
            <a:off x="6090489" y="4201628"/>
            <a:ext cx="430823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/>
              </a:rPr>
              <a:t>Od </a:t>
            </a:r>
            <a:r>
              <a:rPr lang="en-US" sz="2000" err="1">
                <a:latin typeface="Comic Sans MS"/>
              </a:rPr>
              <a:t>Oprisavaca</a:t>
            </a:r>
            <a:r>
              <a:rPr lang="en-US" sz="2000">
                <a:latin typeface="Comic Sans MS"/>
              </a:rPr>
              <a:t> do </a:t>
            </a:r>
            <a:r>
              <a:rPr lang="en-US" sz="2000" err="1">
                <a:latin typeface="Comic Sans MS"/>
              </a:rPr>
              <a:t>Slavonskog</a:t>
            </a:r>
            <a:r>
              <a:rPr lang="en-US" sz="2000">
                <a:latin typeface="Comic Sans MS"/>
              </a:rPr>
              <a:t> Broda </a:t>
            </a:r>
            <a:r>
              <a:rPr lang="en-US" sz="2000" err="1">
                <a:latin typeface="Comic Sans MS"/>
              </a:rPr>
              <a:t>vozimo</a:t>
            </a:r>
            <a:r>
              <a:rPr lang="en-US" sz="2000">
                <a:latin typeface="Comic Sans MS"/>
              </a:rPr>
              <a:t> se 19,8km.</a:t>
            </a:r>
          </a:p>
        </p:txBody>
      </p:sp>
    </p:spTree>
    <p:extLst>
      <p:ext uri="{BB962C8B-B14F-4D97-AF65-F5344CB8AC3E}">
        <p14:creationId xmlns:p14="http://schemas.microsoft.com/office/powerpoint/2010/main" val="3942891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C5F876E-ACC4-4B31-3F43-77659C8D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SVE O ILOKU</a:t>
            </a:r>
          </a:p>
        </p:txBody>
      </p:sp>
      <p:pic>
        <p:nvPicPr>
          <p:cNvPr id="4" name="Content Placeholder 3" descr="A map of the country&#10;&#10;Description automatically generated">
            <a:extLst>
              <a:ext uri="{FF2B5EF4-FFF2-40B4-BE49-F238E27FC236}">
                <a16:creationId xmlns:a16="http://schemas.microsoft.com/office/drawing/2014/main" id="{4858B7D0-50EA-B8F6-7891-96C910DEF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7" r="1587" b="-1"/>
          <a:stretch/>
        </p:blipFill>
        <p:spPr>
          <a:xfrm>
            <a:off x="5011520" y="10"/>
            <a:ext cx="6878775" cy="685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2C285-4D97-3822-75BE-2B0CE126F2DD}"/>
              </a:ext>
            </a:extLst>
          </p:cNvPr>
          <p:cNvSpPr txBox="1"/>
          <p:nvPr/>
        </p:nvSpPr>
        <p:spPr>
          <a:xfrm>
            <a:off x="671025" y="3243290"/>
            <a:ext cx="2609544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latin typeface="Aptos Black"/>
              </a:rPr>
              <a:t>Ilok</a:t>
            </a:r>
            <a:r>
              <a:rPr lang="en-US" sz="2000">
                <a:latin typeface="Aptos Black"/>
              </a:rPr>
              <a:t> je grad u </a:t>
            </a:r>
            <a:r>
              <a:rPr lang="en-US" sz="2000" err="1">
                <a:latin typeface="Aptos Black"/>
              </a:rPr>
              <a:t>Vukovarskoj-srijemskoj</a:t>
            </a:r>
            <a:r>
              <a:rPr lang="en-US" sz="2000">
                <a:latin typeface="Aptos Black"/>
              </a:rPr>
              <a:t> </a:t>
            </a:r>
            <a:r>
              <a:rPr lang="en-US" sz="2000" err="1">
                <a:latin typeface="Aptos Black"/>
              </a:rPr>
              <a:t>županiji</a:t>
            </a:r>
            <a:r>
              <a:rPr lang="en-US" sz="2000">
                <a:latin typeface="Aptos Black"/>
              </a:rPr>
              <a:t>.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088CD-7478-3F37-FFBE-E98E12F02B30}"/>
              </a:ext>
            </a:extLst>
          </p:cNvPr>
          <p:cNvSpPr txBox="1"/>
          <p:nvPr/>
        </p:nvSpPr>
        <p:spPr>
          <a:xfrm>
            <a:off x="1267493" y="4622621"/>
            <a:ext cx="268410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ptos Black"/>
              </a:rPr>
              <a:t>Od Iloka do </a:t>
            </a:r>
            <a:r>
              <a:rPr lang="en-US" sz="2000" err="1">
                <a:latin typeface="Aptos Black"/>
              </a:rPr>
              <a:t>Oprisavaca</a:t>
            </a:r>
            <a:r>
              <a:rPr lang="en-US" sz="2000">
                <a:latin typeface="Aptos Black"/>
              </a:rPr>
              <a:t> </a:t>
            </a:r>
            <a:r>
              <a:rPr lang="en-US" sz="2000" err="1">
                <a:latin typeface="Aptos Black"/>
              </a:rPr>
              <a:t>treba</a:t>
            </a:r>
            <a:r>
              <a:rPr lang="en-US" sz="2000">
                <a:latin typeface="Aptos Black"/>
              </a:rPr>
              <a:t> 129 km.</a:t>
            </a:r>
          </a:p>
        </p:txBody>
      </p:sp>
    </p:spTree>
    <p:extLst>
      <p:ext uri="{BB962C8B-B14F-4D97-AF65-F5344CB8AC3E}">
        <p14:creationId xmlns:p14="http://schemas.microsoft.com/office/powerpoint/2010/main" val="414550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vorac Odescalchi u Iloku smještaj i apartmani u okolici | Apartmanija.hr">
            <a:extLst>
              <a:ext uri="{FF2B5EF4-FFF2-40B4-BE49-F238E27FC236}">
                <a16:creationId xmlns:a16="http://schemas.microsoft.com/office/drawing/2014/main" id="{EBCB23C9-9B80-6F67-D104-30BC7C4B97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87" r="15518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74195C-9591-1D13-23F5-31EF3DD2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 err="1"/>
              <a:t>Dvorac</a:t>
            </a:r>
            <a:r>
              <a:rPr lang="en-US" sz="4000"/>
              <a:t> I</a:t>
            </a:r>
            <a:br>
              <a:rPr lang="en-US" sz="4000"/>
            </a:br>
            <a:r>
              <a:rPr lang="en-US" sz="4000" err="1"/>
              <a:t>vinski</a:t>
            </a:r>
            <a:r>
              <a:rPr lang="en-US" sz="4000"/>
              <a:t> </a:t>
            </a:r>
            <a:r>
              <a:rPr lang="en-US" sz="4000" err="1"/>
              <a:t>podrum</a:t>
            </a:r>
            <a:r>
              <a:rPr lang="en-US" sz="4000"/>
              <a:t> </a:t>
            </a:r>
          </a:p>
        </p:txBody>
      </p:sp>
      <p:pic>
        <p:nvPicPr>
          <p:cNvPr id="3" name="Content Placeholder 2" descr="Obišli smo Ilok! I zaljubili se u grad! - SvjetskiPutnik.hr">
            <a:extLst>
              <a:ext uri="{FF2B5EF4-FFF2-40B4-BE49-F238E27FC236}">
                <a16:creationId xmlns:a16="http://schemas.microsoft.com/office/drawing/2014/main" id="{E3A34222-234D-4379-5D03-BF04A8980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317278"/>
            <a:ext cx="4659313" cy="2541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2494B-B3AE-22DF-0DFA-2C20BBF10463}"/>
              </a:ext>
            </a:extLst>
          </p:cNvPr>
          <p:cNvSpPr txBox="1"/>
          <p:nvPr/>
        </p:nvSpPr>
        <p:spPr>
          <a:xfrm>
            <a:off x="2212678" y="220208"/>
            <a:ext cx="37830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latin typeface="Aptos Black"/>
              </a:rPr>
              <a:t>Dvorac</a:t>
            </a:r>
            <a:r>
              <a:rPr lang="en-US" sz="2000">
                <a:latin typeface="Aptos Black"/>
              </a:rPr>
              <a:t> Odescalchi se </a:t>
            </a:r>
            <a:r>
              <a:rPr lang="en-US" sz="2000" err="1">
                <a:latin typeface="Aptos Black"/>
              </a:rPr>
              <a:t>nalazi</a:t>
            </a:r>
            <a:r>
              <a:rPr lang="en-US" sz="2000">
                <a:latin typeface="Aptos Black"/>
              </a:rPr>
              <a:t> u </a:t>
            </a:r>
            <a:r>
              <a:rPr lang="en-US" sz="2000" err="1">
                <a:latin typeface="Aptos Black"/>
              </a:rPr>
              <a:t>Iloku</a:t>
            </a:r>
            <a:r>
              <a:rPr lang="en-US" sz="2000">
                <a:latin typeface="Aptos Black"/>
              </a:rPr>
              <a:t> I </a:t>
            </a:r>
            <a:r>
              <a:rPr lang="en-US" sz="2000" err="1">
                <a:latin typeface="Aptos Black"/>
              </a:rPr>
              <a:t>ima</a:t>
            </a:r>
            <a:r>
              <a:rPr lang="en-US" sz="2000">
                <a:latin typeface="Aptos Black"/>
              </a:rPr>
              <a:t> </a:t>
            </a:r>
            <a:r>
              <a:rPr lang="en-US" sz="2000" err="1">
                <a:latin typeface="Aptos Black"/>
              </a:rPr>
              <a:t>predivan</a:t>
            </a:r>
            <a:r>
              <a:rPr lang="en-US" sz="2000">
                <a:latin typeface="Aptos Black"/>
              </a:rPr>
              <a:t> </a:t>
            </a:r>
            <a:r>
              <a:rPr lang="en-US" sz="2000" err="1">
                <a:latin typeface="Aptos Black"/>
              </a:rPr>
              <a:t>pogled</a:t>
            </a:r>
            <a:r>
              <a:rPr lang="en-US" sz="2000">
                <a:latin typeface="Aptos Black"/>
              </a:rPr>
              <a:t> </a:t>
            </a:r>
            <a:r>
              <a:rPr lang="en-US" sz="2000" err="1">
                <a:latin typeface="Aptos Black"/>
              </a:rPr>
              <a:t>na</a:t>
            </a:r>
            <a:r>
              <a:rPr lang="en-US" sz="2000">
                <a:latin typeface="Aptos Black"/>
              </a:rPr>
              <a:t> </a:t>
            </a:r>
            <a:r>
              <a:rPr lang="en-US" sz="2000" err="1">
                <a:latin typeface="Aptos Black"/>
              </a:rPr>
              <a:t>rijeku</a:t>
            </a:r>
            <a:r>
              <a:rPr lang="en-US" sz="2000">
                <a:latin typeface="Aptos Black"/>
              </a:rPr>
              <a:t> </a:t>
            </a:r>
            <a:r>
              <a:rPr lang="en-US" sz="2000" err="1">
                <a:latin typeface="Aptos Black"/>
              </a:rPr>
              <a:t>Dunav</a:t>
            </a:r>
            <a:r>
              <a:rPr lang="en-US" sz="2000">
                <a:latin typeface="Aptos Black"/>
              </a:rPr>
              <a:t>.</a:t>
            </a:r>
          </a:p>
        </p:txBody>
      </p:sp>
      <p:pic>
        <p:nvPicPr>
          <p:cNvPr id="5" name="Picture 4" descr="Obišli smo Ilok! I zaljubili se u grad! - SvjetskiPutnik.hr">
            <a:extLst>
              <a:ext uri="{FF2B5EF4-FFF2-40B4-BE49-F238E27FC236}">
                <a16:creationId xmlns:a16="http://schemas.microsoft.com/office/drawing/2014/main" id="{EF857FB3-7DC8-75D6-6C31-05E82370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76" y="5457405"/>
            <a:ext cx="82671" cy="1401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5AA4D0-5B2D-BF72-5778-661623FBC990}"/>
              </a:ext>
            </a:extLst>
          </p:cNvPr>
          <p:cNvSpPr txBox="1"/>
          <p:nvPr/>
        </p:nvSpPr>
        <p:spPr>
          <a:xfrm>
            <a:off x="2875784" y="2396862"/>
            <a:ext cx="292641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 sz="2000" err="1"/>
              <a:t>Ilok</a:t>
            </a:r>
            <a:r>
              <a:rPr lang="en-US" sz="2000"/>
              <a:t> je </a:t>
            </a:r>
            <a:r>
              <a:rPr lang="en-US" sz="2000" err="1"/>
              <a:t>isto</a:t>
            </a:r>
            <a:r>
              <a:rPr lang="en-US" sz="2000"/>
              <a:t> </a:t>
            </a:r>
            <a:r>
              <a:rPr lang="en-US" sz="2000" err="1"/>
              <a:t>poznat</a:t>
            </a:r>
            <a:r>
              <a:rPr lang="en-US" sz="2000"/>
              <a:t> po </a:t>
            </a:r>
            <a:r>
              <a:rPr lang="en-US" sz="2000" err="1"/>
              <a:t>vinskim</a:t>
            </a:r>
            <a:r>
              <a:rPr lang="en-US" sz="2000"/>
              <a:t> </a:t>
            </a:r>
            <a:r>
              <a:rPr lang="en-US" sz="2000" err="1"/>
              <a:t>podrumima</a:t>
            </a:r>
            <a:endParaRPr lang="en-US" sz="2000"/>
          </a:p>
          <a:p>
            <a:r>
              <a:rPr lang="en-US"/>
              <a:t>Koji </a:t>
            </a:r>
            <a:r>
              <a:rPr lang="en-US" err="1"/>
              <a:t>proizvodi</a:t>
            </a:r>
            <a:r>
              <a:rPr lang="en-US"/>
              <a:t> </a:t>
            </a:r>
            <a:r>
              <a:rPr lang="en-US" err="1"/>
              <a:t>hrpu</a:t>
            </a:r>
            <a:r>
              <a:rPr lang="en-US"/>
              <a:t> vina za </a:t>
            </a:r>
            <a:r>
              <a:rPr lang="en-US" err="1"/>
              <a:t>piće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8" name="Picture 7" descr="Iločka utvrda – Wikipedija">
            <a:extLst>
              <a:ext uri="{FF2B5EF4-FFF2-40B4-BE49-F238E27FC236}">
                <a16:creationId xmlns:a16="http://schemas.microsoft.com/office/drawing/2014/main" id="{918D30A3-A995-00B5-1BA0-AC6EFFA07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52" y="2395826"/>
            <a:ext cx="2804102" cy="1927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282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toteka:Zastava grada Iloka.gif – Wikipedija">
            <a:extLst>
              <a:ext uri="{FF2B5EF4-FFF2-40B4-BE49-F238E27FC236}">
                <a16:creationId xmlns:a16="http://schemas.microsoft.com/office/drawing/2014/main" id="{AE6CE4E2-F07D-71F9-F1CD-3567C6D8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1" y="-418"/>
            <a:ext cx="5458968" cy="27294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1887E-9B55-0535-9373-79EB7019E7F8}"/>
              </a:ext>
            </a:extLst>
          </p:cNvPr>
          <p:cNvSpPr txBox="1"/>
          <p:nvPr/>
        </p:nvSpPr>
        <p:spPr>
          <a:xfrm>
            <a:off x="5822272" y="151891"/>
            <a:ext cx="5647325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ptos Black"/>
              </a:rPr>
              <a:t>Zastava Iloka </a:t>
            </a:r>
            <a:r>
              <a:rPr lang="en-US" sz="2800" err="1">
                <a:latin typeface="Aptos Black"/>
              </a:rPr>
              <a:t>ima</a:t>
            </a:r>
            <a:r>
              <a:rPr lang="en-US" sz="2800">
                <a:latin typeface="Aptos Black"/>
              </a:rPr>
              <a:t> </a:t>
            </a:r>
            <a:r>
              <a:rPr lang="en-US" sz="2800" err="1">
                <a:latin typeface="Aptos Black"/>
              </a:rPr>
              <a:t>crveno</a:t>
            </a:r>
            <a:r>
              <a:rPr lang="en-US" sz="2800">
                <a:latin typeface="Aptos Black"/>
              </a:rPr>
              <a:t> </a:t>
            </a:r>
            <a:r>
              <a:rPr lang="en-US" sz="2800" err="1">
                <a:latin typeface="Aptos Black"/>
              </a:rPr>
              <a:t>platno,dva</a:t>
            </a:r>
            <a:r>
              <a:rPr lang="en-US" sz="2800">
                <a:latin typeface="Aptos Black"/>
              </a:rPr>
              <a:t> lava </a:t>
            </a:r>
            <a:r>
              <a:rPr lang="en-US" sz="2800" err="1">
                <a:latin typeface="Aptos Black"/>
              </a:rPr>
              <a:t>sa</a:t>
            </a:r>
            <a:r>
              <a:rPr lang="en-US" sz="2800">
                <a:latin typeface="Aptos Black"/>
              </a:rPr>
              <a:t> </a:t>
            </a:r>
            <a:r>
              <a:rPr lang="en-US" sz="2800" err="1">
                <a:latin typeface="Aptos Black"/>
              </a:rPr>
              <a:t>štitom</a:t>
            </a:r>
            <a:r>
              <a:rPr lang="en-US" sz="2800">
                <a:latin typeface="Aptos Black"/>
              </a:rPr>
              <a:t> </a:t>
            </a:r>
            <a:r>
              <a:rPr lang="en-US" sz="2800" err="1">
                <a:latin typeface="Aptos Black"/>
              </a:rPr>
              <a:t>iznad</a:t>
            </a:r>
            <a:r>
              <a:rPr lang="en-US" sz="2800">
                <a:latin typeface="Aptos Black"/>
              </a:rPr>
              <a:t> </a:t>
            </a:r>
            <a:r>
              <a:rPr lang="en-US" sz="2800" err="1">
                <a:latin typeface="Aptos Black"/>
              </a:rPr>
              <a:t>glave</a:t>
            </a:r>
            <a:r>
              <a:rPr lang="en-US" sz="2800">
                <a:latin typeface="Aptos Black"/>
              </a:rPr>
              <a:t> </a:t>
            </a:r>
            <a:r>
              <a:rPr lang="en-US" sz="2800" err="1">
                <a:latin typeface="Aptos Black"/>
              </a:rPr>
              <a:t>i</a:t>
            </a:r>
            <a:r>
              <a:rPr lang="en-US" sz="2800">
                <a:latin typeface="Aptos Black"/>
              </a:rPr>
              <a:t> </a:t>
            </a:r>
            <a:r>
              <a:rPr lang="en-US" sz="2800" err="1">
                <a:latin typeface="Aptos Black"/>
              </a:rPr>
              <a:t>dvorac</a:t>
            </a:r>
            <a:r>
              <a:rPr lang="en-US" sz="2800">
                <a:latin typeface="Aptos Black"/>
              </a:rPr>
              <a:t>.</a:t>
            </a:r>
          </a:p>
          <a:p>
            <a:endParaRPr lang="en-US"/>
          </a:p>
        </p:txBody>
      </p:sp>
      <p:pic>
        <p:nvPicPr>
          <p:cNvPr id="9" name="Picture 8" descr="ODESCALCHI">
            <a:extLst>
              <a:ext uri="{FF2B5EF4-FFF2-40B4-BE49-F238E27FC236}">
                <a16:creationId xmlns:a16="http://schemas.microsoft.com/office/drawing/2014/main" id="{F7019A45-6B51-6A01-B4C1-289D7D657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352" y="1462088"/>
            <a:ext cx="1895475" cy="2409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C79235-F0D6-76FC-77C9-1DFB80128FB7}"/>
              </a:ext>
            </a:extLst>
          </p:cNvPr>
          <p:cNvSpPr txBox="1"/>
          <p:nvPr/>
        </p:nvSpPr>
        <p:spPr>
          <a:xfrm>
            <a:off x="5631776" y="1463811"/>
            <a:ext cx="248522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Aptos Black"/>
              </a:rPr>
              <a:t>Poznata</a:t>
            </a:r>
            <a:r>
              <a:rPr lang="en-US" sz="2800">
                <a:latin typeface="Aptos Black"/>
              </a:rPr>
              <a:t> </a:t>
            </a:r>
            <a:r>
              <a:rPr lang="en-US" sz="2800" err="1">
                <a:latin typeface="Aptos Black"/>
              </a:rPr>
              <a:t>osoba</a:t>
            </a:r>
            <a:r>
              <a:rPr lang="en-US" sz="2800">
                <a:latin typeface="Aptos Black"/>
              </a:rPr>
              <a:t> Iloka je bio </a:t>
            </a:r>
            <a:r>
              <a:rPr lang="en-US" sz="2800" err="1">
                <a:latin typeface="Aptos Black"/>
              </a:rPr>
              <a:t>kralj</a:t>
            </a:r>
            <a:r>
              <a:rPr lang="en-US" sz="2800">
                <a:latin typeface="Aptos Black"/>
              </a:rPr>
              <a:t> Benedito Odescalchi.</a:t>
            </a:r>
          </a:p>
        </p:txBody>
      </p:sp>
      <p:pic>
        <p:nvPicPr>
          <p:cNvPr id="12" name="Picture 11" descr="Datoteka:Ilok (grb).gif – Wikipedija">
            <a:extLst>
              <a:ext uri="{FF2B5EF4-FFF2-40B4-BE49-F238E27FC236}">
                <a16:creationId xmlns:a16="http://schemas.microsoft.com/office/drawing/2014/main" id="{B22792D6-E832-67F5-AEEF-2B8B25A01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313" y="4150590"/>
            <a:ext cx="1924916" cy="2080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855CE-BA73-3AF8-EF88-3579C0EDD779}"/>
              </a:ext>
            </a:extLst>
          </p:cNvPr>
          <p:cNvSpPr txBox="1"/>
          <p:nvPr/>
        </p:nvSpPr>
        <p:spPr>
          <a:xfrm>
            <a:off x="114371" y="3701947"/>
            <a:ext cx="810063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Opis </a:t>
            </a:r>
            <a:r>
              <a:rPr lang="en-US" sz="2400" err="1"/>
              <a:t>grba</a:t>
            </a:r>
            <a:r>
              <a:rPr lang="en-US" sz="2400"/>
              <a:t> Grada Iloka: u </a:t>
            </a:r>
            <a:r>
              <a:rPr lang="en-US" sz="2400" err="1"/>
              <a:t>srcolikom</a:t>
            </a:r>
            <a:r>
              <a:rPr lang="en-US" sz="2400"/>
              <a:t> </a:t>
            </a:r>
            <a:r>
              <a:rPr lang="en-US" sz="2400" err="1"/>
              <a:t>štitu</a:t>
            </a:r>
            <a:r>
              <a:rPr lang="en-US" sz="2400"/>
              <a:t>, u </a:t>
            </a:r>
            <a:r>
              <a:rPr lang="en-US" sz="2400" err="1"/>
              <a:t>plavom</a:t>
            </a:r>
            <a:r>
              <a:rPr lang="en-US" sz="2400"/>
              <a:t> </a:t>
            </a:r>
            <a:r>
              <a:rPr lang="en-US" sz="2400" err="1"/>
              <a:t>polju</a:t>
            </a:r>
            <a:r>
              <a:rPr lang="en-US" sz="2400"/>
              <a:t>, </a:t>
            </a:r>
            <a:r>
              <a:rPr lang="en-US" sz="2400" err="1"/>
              <a:t>na</a:t>
            </a:r>
            <a:r>
              <a:rPr lang="en-US" sz="2400"/>
              <a:t> </a:t>
            </a:r>
            <a:r>
              <a:rPr lang="en-US" sz="2400" err="1"/>
              <a:t>zelenom</a:t>
            </a:r>
            <a:r>
              <a:rPr lang="en-US" sz="2400"/>
              <a:t> </a:t>
            </a:r>
            <a:r>
              <a:rPr lang="en-US" sz="2400" err="1"/>
              <a:t>tlu</a:t>
            </a:r>
            <a:r>
              <a:rPr lang="en-US" sz="2400"/>
              <a:t>, </a:t>
            </a:r>
            <a:r>
              <a:rPr lang="en-US" sz="2400" err="1"/>
              <a:t>srebrna</a:t>
            </a:r>
            <a:r>
              <a:rPr lang="en-US" sz="2400"/>
              <a:t>/</a:t>
            </a:r>
            <a:r>
              <a:rPr lang="en-US" sz="2400" err="1"/>
              <a:t>bijela</a:t>
            </a:r>
            <a:r>
              <a:rPr lang="en-US" sz="2400"/>
              <a:t> </a:t>
            </a:r>
            <a:r>
              <a:rPr lang="en-US" sz="2400" err="1"/>
              <a:t>dvokatna</a:t>
            </a:r>
            <a:r>
              <a:rPr lang="en-US" sz="2400"/>
              <a:t> kula, </a:t>
            </a:r>
            <a:r>
              <a:rPr lang="en-US" sz="2400" err="1"/>
              <a:t>dvostrukog</a:t>
            </a:r>
            <a:r>
              <a:rPr lang="en-US" sz="2400"/>
              <a:t> </a:t>
            </a:r>
            <a:r>
              <a:rPr lang="en-US" sz="2400" err="1"/>
              <a:t>kruništa</a:t>
            </a:r>
            <a:r>
              <a:rPr lang="en-US" sz="2400"/>
              <a:t>, </a:t>
            </a:r>
            <a:r>
              <a:rPr lang="en-US" sz="2400" err="1"/>
              <a:t>gornja</a:t>
            </a:r>
            <a:r>
              <a:rPr lang="en-US" sz="2400"/>
              <a:t> kula s </a:t>
            </a:r>
            <a:r>
              <a:rPr lang="en-US" sz="2400" err="1"/>
              <a:t>jednim</a:t>
            </a:r>
            <a:r>
              <a:rPr lang="en-US" sz="2400"/>
              <a:t> </a:t>
            </a:r>
            <a:r>
              <a:rPr lang="en-US" sz="2400" err="1"/>
              <a:t>prozorom</a:t>
            </a:r>
            <a:r>
              <a:rPr lang="en-US" sz="2400"/>
              <a:t>, </a:t>
            </a:r>
            <a:r>
              <a:rPr lang="en-US" sz="2400" err="1"/>
              <a:t>donja</a:t>
            </a:r>
            <a:r>
              <a:rPr lang="en-US" sz="2400"/>
              <a:t> kula </a:t>
            </a:r>
            <a:r>
              <a:rPr lang="en-US" sz="2400" err="1"/>
              <a:t>sa</a:t>
            </a:r>
            <a:br>
              <a:rPr lang="en-US" sz="2400"/>
            </a:br>
            <a:r>
              <a:rPr lang="en-US" sz="2400" err="1"/>
              <a:t>zlatnim</a:t>
            </a:r>
            <a:r>
              <a:rPr lang="en-US" sz="2400"/>
              <a:t>/</a:t>
            </a:r>
            <a:r>
              <a:rPr lang="en-US" sz="2400" err="1"/>
              <a:t>žutim</a:t>
            </a:r>
            <a:r>
              <a:rPr lang="en-US" sz="2400"/>
              <a:t> </a:t>
            </a:r>
            <a:r>
              <a:rPr lang="en-US" sz="2400" err="1"/>
              <a:t>zatvorenim</a:t>
            </a:r>
            <a:r>
              <a:rPr lang="en-US" sz="2400"/>
              <a:t> </a:t>
            </a:r>
            <a:r>
              <a:rPr lang="en-US" sz="2400" err="1"/>
              <a:t>vratima</a:t>
            </a:r>
            <a:r>
              <a:rPr lang="en-US" sz="2400"/>
              <a:t>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osam</a:t>
            </a:r>
            <a:r>
              <a:rPr lang="en-US" sz="2400"/>
              <a:t> </a:t>
            </a:r>
            <a:r>
              <a:rPr lang="en-US" sz="2400" err="1"/>
              <a:t>četvrtastih</a:t>
            </a:r>
            <a:r>
              <a:rPr lang="en-US" sz="2400"/>
              <a:t> </a:t>
            </a:r>
            <a:r>
              <a:rPr lang="en-US" sz="2400" err="1"/>
              <a:t>puškarnica</a:t>
            </a:r>
            <a:r>
              <a:rPr lang="en-US" sz="2400"/>
              <a:t>, </a:t>
            </a:r>
            <a:r>
              <a:rPr lang="en-US" sz="2400" err="1"/>
              <a:t>sa</a:t>
            </a:r>
            <a:r>
              <a:rPr lang="en-US" sz="2400"/>
              <a:t> </a:t>
            </a:r>
            <a:r>
              <a:rPr lang="en-US" sz="2400" err="1"/>
              <a:t>strane</a:t>
            </a:r>
            <a:r>
              <a:rPr lang="en-US" sz="2400"/>
              <a:t> </a:t>
            </a:r>
            <a:r>
              <a:rPr lang="en-US" sz="2400" err="1"/>
              <a:t>kulu</a:t>
            </a:r>
            <a:r>
              <a:rPr lang="en-US" sz="2400"/>
              <a:t> </a:t>
            </a:r>
            <a:r>
              <a:rPr lang="en-US" sz="2400" err="1"/>
              <a:t>drže</a:t>
            </a:r>
            <a:r>
              <a:rPr lang="en-US" sz="2400"/>
              <a:t> </a:t>
            </a:r>
            <a:r>
              <a:rPr lang="en-US" sz="2400" err="1"/>
              <a:t>dva</a:t>
            </a:r>
            <a:r>
              <a:rPr lang="en-US" sz="2400"/>
              <a:t> </a:t>
            </a:r>
            <a:r>
              <a:rPr lang="en-US" sz="2400" err="1"/>
              <a:t>zlatna</a:t>
            </a:r>
            <a:r>
              <a:rPr lang="en-US" sz="2400"/>
              <a:t>/</a:t>
            </a:r>
            <a:r>
              <a:rPr lang="en-US" sz="2400" err="1"/>
              <a:t>žuta</a:t>
            </a:r>
            <a:r>
              <a:rPr lang="en-US" sz="2400"/>
              <a:t> lava u </a:t>
            </a:r>
            <a:r>
              <a:rPr lang="en-US" sz="2400" err="1"/>
              <a:t>borbenom</a:t>
            </a:r>
            <a:r>
              <a:rPr lang="en-US" sz="2400"/>
              <a:t> </a:t>
            </a:r>
            <a:r>
              <a:rPr lang="en-US" sz="2400" err="1"/>
              <a:t>položaju</a:t>
            </a:r>
            <a:r>
              <a:rPr lang="en-US" sz="2400"/>
              <a:t>, gore </a:t>
            </a:r>
            <a:r>
              <a:rPr lang="en-US" sz="2400" err="1"/>
              <a:t>iznad</a:t>
            </a:r>
            <a:r>
              <a:rPr lang="en-US" sz="2400"/>
              <a:t> </a:t>
            </a:r>
            <a:r>
              <a:rPr lang="en-US" sz="2400" err="1"/>
              <a:t>glava</a:t>
            </a:r>
            <a:r>
              <a:rPr lang="en-US" sz="2400"/>
              <a:t> </a:t>
            </a:r>
            <a:r>
              <a:rPr lang="en-US" sz="2400" err="1"/>
              <a:t>lavova</a:t>
            </a:r>
            <a:r>
              <a:rPr lang="en-US" sz="2400"/>
              <a:t> </a:t>
            </a:r>
            <a:r>
              <a:rPr lang="en-US" sz="2400" err="1"/>
              <a:t>dva</a:t>
            </a:r>
            <a:r>
              <a:rPr lang="en-US" sz="2400"/>
              <a:t> </a:t>
            </a:r>
            <a:r>
              <a:rPr lang="en-US" sz="2400" err="1"/>
              <a:t>identična</a:t>
            </a:r>
            <a:r>
              <a:rPr lang="en-US" sz="2400"/>
              <a:t> </a:t>
            </a:r>
            <a:r>
              <a:rPr lang="en-US" sz="2400" err="1"/>
              <a:t>srebrna</a:t>
            </a:r>
            <a:r>
              <a:rPr lang="en-US" sz="2400"/>
              <a:t>/</a:t>
            </a:r>
            <a:r>
              <a:rPr lang="en-US" sz="2400" err="1"/>
              <a:t>bijela</a:t>
            </a:r>
            <a:r>
              <a:rPr lang="en-US" sz="2400"/>
              <a:t> </a:t>
            </a:r>
            <a:r>
              <a:rPr lang="en-US" sz="2400" err="1"/>
              <a:t>štita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57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A5DBC-50D1-4B15-FEB0-B8287C7E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Grad Pleternica se nalazi u Požeško -Slavonskoj županiji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D943C5-179A-C2AC-54DE-417E5F62F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/>
              <a:t>61,4 kilometra je</a:t>
            </a:r>
            <a:r>
              <a:rPr lang="en-US" sz="2400"/>
              <a:t> </a:t>
            </a:r>
            <a:r>
              <a:rPr lang="en-US" sz="2400" b="1"/>
              <a:t>pleternica</a:t>
            </a:r>
            <a:r>
              <a:rPr lang="en-US" sz="2400"/>
              <a:t> </a:t>
            </a:r>
            <a:r>
              <a:rPr lang="en-US" sz="2400" b="1"/>
              <a:t>udaljena od</a:t>
            </a:r>
            <a:r>
              <a:rPr lang="en-US" sz="2400"/>
              <a:t> </a:t>
            </a:r>
            <a:r>
              <a:rPr lang="en-US" sz="2400" b="1"/>
              <a:t>svilaja</a:t>
            </a:r>
          </a:p>
        </p:txBody>
      </p:sp>
      <p:sp>
        <p:nvSpPr>
          <p:cNvPr id="5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p with a route&#10;&#10;Description automatically generated">
            <a:extLst>
              <a:ext uri="{FF2B5EF4-FFF2-40B4-BE49-F238E27FC236}">
                <a16:creationId xmlns:a16="http://schemas.microsoft.com/office/drawing/2014/main" id="{B0EB2717-2876-ECFA-5370-B2859962C3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53" r="139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0457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tatue of a person holding a book and a book&#10;&#10;Description automatically generated">
            <a:extLst>
              <a:ext uri="{FF2B5EF4-FFF2-40B4-BE49-F238E27FC236}">
                <a16:creationId xmlns:a16="http://schemas.microsoft.com/office/drawing/2014/main" id="{D16EAF5B-EF34-CD97-98C7-210DA25D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93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 descr="A street with a building in the background&#10;&#10;Description automatically generated">
            <a:extLst>
              <a:ext uri="{FF2B5EF4-FFF2-40B4-BE49-F238E27FC236}">
                <a16:creationId xmlns:a16="http://schemas.microsoft.com/office/drawing/2014/main" id="{84C18D64-DB41-2B21-580F-9A2708FFCF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15" r="-2" b="3057"/>
          <a:stretch/>
        </p:blipFill>
        <p:spPr>
          <a:xfrm>
            <a:off x="3265785" y="9"/>
            <a:ext cx="4964927" cy="3588464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 descr="A building with a glass wall and a road at night&#10;&#10;Description automatically generated">
            <a:extLst>
              <a:ext uri="{FF2B5EF4-FFF2-40B4-BE49-F238E27FC236}">
                <a16:creationId xmlns:a16="http://schemas.microsoft.com/office/drawing/2014/main" id="{F2037939-12F0-02C1-9FD8-3269B6951C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709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B84B7-02F8-7DF3-A119-1C9C18878B1E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err="1"/>
              <a:t>Skuptura</a:t>
            </a:r>
            <a:r>
              <a:rPr lang="en-US" sz="1700" b="1"/>
              <a:t> </a:t>
            </a:r>
            <a:r>
              <a:rPr lang="en-US" sz="1700" b="1" err="1"/>
              <a:t>iz</a:t>
            </a:r>
            <a:r>
              <a:rPr lang="en-US" sz="1700" b="1"/>
              <a:t> </a:t>
            </a:r>
            <a:r>
              <a:rPr lang="en-US" sz="1700" b="1" err="1"/>
              <a:t>grada</a:t>
            </a:r>
            <a:r>
              <a:rPr lang="en-US" sz="1700" b="1"/>
              <a:t> </a:t>
            </a:r>
            <a:r>
              <a:rPr lang="en-US" sz="1700" b="1" err="1"/>
              <a:t>Pleternice</a:t>
            </a:r>
            <a:r>
              <a:rPr lang="en-US" sz="1700" b="1"/>
              <a:t> </a:t>
            </a:r>
            <a:r>
              <a:rPr lang="en-US" sz="1700" b="1" err="1"/>
              <a:t>slika</a:t>
            </a:r>
            <a:r>
              <a:rPr lang="en-US" sz="1700" b="1"/>
              <a:t> </a:t>
            </a:r>
            <a:r>
              <a:rPr lang="en-US" sz="1700" b="1" err="1"/>
              <a:t>jedne</a:t>
            </a:r>
            <a:r>
              <a:rPr lang="en-US" sz="1700" b="1"/>
              <a:t> </a:t>
            </a:r>
            <a:r>
              <a:rPr lang="en-US" sz="1700" b="1" err="1"/>
              <a:t>ulice</a:t>
            </a:r>
            <a:r>
              <a:rPr lang="en-US" sz="1700" b="1"/>
              <a:t> </a:t>
            </a:r>
            <a:r>
              <a:rPr lang="en-US" sz="1700" b="1" err="1"/>
              <a:t>iz</a:t>
            </a:r>
            <a:r>
              <a:rPr lang="en-US" sz="1700" b="1"/>
              <a:t> </a:t>
            </a:r>
            <a:r>
              <a:rPr lang="en-US" sz="1700" b="1" err="1"/>
              <a:t>Pleternive</a:t>
            </a:r>
            <a:r>
              <a:rPr lang="en-US" sz="1700" b="1"/>
              <a:t> I </a:t>
            </a:r>
            <a:r>
              <a:rPr lang="en-US" sz="1700" b="1" err="1"/>
              <a:t>jedna</a:t>
            </a:r>
            <a:r>
              <a:rPr lang="en-US" sz="1700" b="1"/>
              <a:t> </a:t>
            </a:r>
            <a:r>
              <a:rPr lang="en-US" sz="1700" b="1" err="1"/>
              <a:t>velika</a:t>
            </a:r>
            <a:r>
              <a:rPr lang="en-US" sz="1700" b="1"/>
              <a:t> </a:t>
            </a:r>
            <a:r>
              <a:rPr lang="en-US" sz="1700" b="1" err="1"/>
              <a:t>knjicnica</a:t>
            </a:r>
            <a:r>
              <a:rPr lang="en-US" sz="1700" b="1"/>
              <a:t> I </a:t>
            </a:r>
            <a:r>
              <a:rPr lang="en-US" sz="1700" b="1" err="1"/>
              <a:t>ćitaonica</a:t>
            </a:r>
            <a:r>
              <a:rPr lang="en-US" sz="17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133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C46EE-C00F-5336-7433-9060FFE5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Zastava grada Pleternice gratsko Vjeće I Grb Pleternice</a:t>
            </a:r>
          </a:p>
        </p:txBody>
      </p:sp>
      <p:pic>
        <p:nvPicPr>
          <p:cNvPr id="4" name="Content Placeholder 3" descr="A green and white shield with a yellow goat head with a ring in the center&#10;&#10;Description automatically generated">
            <a:extLst>
              <a:ext uri="{FF2B5EF4-FFF2-40B4-BE49-F238E27FC236}">
                <a16:creationId xmlns:a16="http://schemas.microsoft.com/office/drawing/2014/main" id="{D187FDC6-B03F-467E-AA49-470296A7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149" y="767691"/>
            <a:ext cx="1645920" cy="2194560"/>
          </a:xfrm>
          <a:prstGeom prst="rect">
            <a:avLst/>
          </a:prstGeom>
        </p:spPr>
      </p:pic>
      <p:pic>
        <p:nvPicPr>
          <p:cNvPr id="6" name="Picture 5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31942897-B072-3181-01E5-FF2435CD2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394" y="751054"/>
            <a:ext cx="2540538" cy="1422701"/>
          </a:xfrm>
          <a:prstGeom prst="rect">
            <a:avLst/>
          </a:prstGeom>
        </p:spPr>
      </p:pic>
      <p:sp>
        <p:nvSpPr>
          <p:cNvPr id="61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48">
            <a:extLst>
              <a:ext uri="{FF2B5EF4-FFF2-40B4-BE49-F238E27FC236}">
                <a16:creationId xmlns:a16="http://schemas.microsoft.com/office/drawing/2014/main" id="{49CA2CB6-5C46-D8B0-0620-A9F1271E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262" y="88"/>
            <a:ext cx="1966268" cy="62450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GRADSKO VJEĆE</a:t>
            </a:r>
          </a:p>
        </p:txBody>
      </p:sp>
      <p:pic>
        <p:nvPicPr>
          <p:cNvPr id="10" name="Content Placeholder 9" descr="A green and yellow flag with a blue and yellow shield&#10;&#10;Description automatically generated">
            <a:extLst>
              <a:ext uri="{FF2B5EF4-FFF2-40B4-BE49-F238E27FC236}">
                <a16:creationId xmlns:a16="http://schemas.microsoft.com/office/drawing/2014/main" id="{A0930B78-BEC5-7B04-AF86-F2B9D7894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124" y="3435399"/>
            <a:ext cx="5295016" cy="26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6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F2E0DD-584D-57A3-DCFF-9D6ECCFBB345}"/>
              </a:ext>
            </a:extLst>
          </p:cNvPr>
          <p:cNvSpPr txBox="1"/>
          <p:nvPr/>
        </p:nvSpPr>
        <p:spPr>
          <a:xfrm>
            <a:off x="5622083" y="1166445"/>
            <a:ext cx="6565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Nova </a:t>
            </a:r>
            <a:r>
              <a:rPr lang="en-US" sz="2000" err="1"/>
              <a:t>Gradiška</a:t>
            </a:r>
            <a:r>
              <a:rPr lang="en-US" sz="2000"/>
              <a:t> se </a:t>
            </a:r>
            <a:r>
              <a:rPr lang="en-US" sz="2000" err="1"/>
              <a:t>nalazi</a:t>
            </a:r>
            <a:r>
              <a:rPr lang="en-US" sz="2000"/>
              <a:t> u </a:t>
            </a:r>
            <a:r>
              <a:rPr lang="en-US" sz="2000" err="1"/>
              <a:t>Brodsko-posavskoj</a:t>
            </a:r>
            <a:r>
              <a:rPr lang="en-US" sz="2000"/>
              <a:t> </a:t>
            </a:r>
            <a:r>
              <a:rPr lang="en-US" sz="2000" err="1"/>
              <a:t>županiji</a:t>
            </a:r>
            <a:r>
              <a:rPr lang="en-US" sz="200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5ED5D-1B06-C625-F21E-79FC0EC67864}"/>
              </a:ext>
            </a:extLst>
          </p:cNvPr>
          <p:cNvSpPr txBox="1"/>
          <p:nvPr/>
        </p:nvSpPr>
        <p:spPr>
          <a:xfrm>
            <a:off x="3141023" y="5701647"/>
            <a:ext cx="76580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/>
              <a:t>Udaljenost</a:t>
            </a:r>
            <a:r>
              <a:rPr lang="en-US" sz="2000"/>
              <a:t> od </a:t>
            </a:r>
            <a:r>
              <a:rPr lang="en-US" sz="2000" err="1"/>
              <a:t>Oprisavaca</a:t>
            </a:r>
            <a:r>
              <a:rPr lang="en-US" sz="2000"/>
              <a:t> do Nove </a:t>
            </a:r>
            <a:r>
              <a:rPr lang="en-US" sz="2000" err="1"/>
              <a:t>Gradiške</a:t>
            </a:r>
            <a:r>
              <a:rPr lang="en-US" sz="2000"/>
              <a:t> je 78,2 km.</a:t>
            </a:r>
          </a:p>
        </p:txBody>
      </p:sp>
      <p:pic>
        <p:nvPicPr>
          <p:cNvPr id="6" name="Picture 5" descr="A map of the country&#10;&#10;Description automatically generated">
            <a:extLst>
              <a:ext uri="{FF2B5EF4-FFF2-40B4-BE49-F238E27FC236}">
                <a16:creationId xmlns:a16="http://schemas.microsoft.com/office/drawing/2014/main" id="{27B89324-0F06-F7A1-E370-8DC99145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" y="-1588"/>
            <a:ext cx="5088818" cy="4946621"/>
          </a:xfrm>
          <a:prstGeom prst="rect">
            <a:avLst/>
          </a:prstGeom>
        </p:spPr>
      </p:pic>
      <p:pic>
        <p:nvPicPr>
          <p:cNvPr id="7" name="Picture 6" descr="Brodsko-posavska županija - Brodsko-posavska Županija">
            <a:extLst>
              <a:ext uri="{FF2B5EF4-FFF2-40B4-BE49-F238E27FC236}">
                <a16:creationId xmlns:a16="http://schemas.microsoft.com/office/drawing/2014/main" id="{EBF18909-C128-643B-F5A4-BC52C5F3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62" y="2850612"/>
            <a:ext cx="6975229" cy="24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C2D10-5D76-AF57-634D-9C52BF66DC48}"/>
              </a:ext>
            </a:extLst>
          </p:cNvPr>
          <p:cNvSpPr txBox="1"/>
          <p:nvPr/>
        </p:nvSpPr>
        <p:spPr>
          <a:xfrm>
            <a:off x="5075117" y="4818186"/>
            <a:ext cx="443132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333333"/>
                </a:solidFill>
                <a:latin typeface="Dosis"/>
              </a:rPr>
              <a:t>Zgrada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Novogradiške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gimnazije</a:t>
            </a:r>
            <a:r>
              <a:rPr lang="en-US">
                <a:solidFill>
                  <a:srgbClr val="333333"/>
                </a:solidFill>
                <a:latin typeface="Dosis"/>
              </a:rPr>
              <a:t> je </a:t>
            </a:r>
            <a:r>
              <a:rPr lang="en-US" err="1">
                <a:solidFill>
                  <a:srgbClr val="333333"/>
                </a:solidFill>
                <a:latin typeface="Dosis"/>
              </a:rPr>
              <a:t>podignuta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prema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nacrtima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poznatih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arhitekata</a:t>
            </a:r>
            <a:r>
              <a:rPr lang="en-US">
                <a:solidFill>
                  <a:srgbClr val="333333"/>
                </a:solidFill>
                <a:latin typeface="Dosis"/>
              </a:rPr>
              <a:t> Ludwiga </a:t>
            </a:r>
            <a:r>
              <a:rPr lang="en-US" err="1">
                <a:solidFill>
                  <a:srgbClr val="333333"/>
                </a:solidFill>
                <a:latin typeface="Dosis"/>
              </a:rPr>
              <a:t>i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Hulsnera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iz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Leipziga</a:t>
            </a:r>
            <a:r>
              <a:rPr lang="en-US">
                <a:solidFill>
                  <a:srgbClr val="333333"/>
                </a:solidFill>
                <a:latin typeface="Dosis"/>
              </a:rPr>
              <a:t>. </a:t>
            </a:r>
            <a:r>
              <a:rPr lang="en-US" err="1">
                <a:solidFill>
                  <a:srgbClr val="333333"/>
                </a:solidFill>
                <a:latin typeface="Dosis"/>
              </a:rPr>
              <a:t>Građena</a:t>
            </a:r>
            <a:r>
              <a:rPr lang="en-US">
                <a:solidFill>
                  <a:srgbClr val="333333"/>
                </a:solidFill>
                <a:latin typeface="Dosis"/>
              </a:rPr>
              <a:t> je od 1894. do 1896. </a:t>
            </a:r>
            <a:r>
              <a:rPr lang="en-US" err="1">
                <a:solidFill>
                  <a:srgbClr val="333333"/>
                </a:solidFill>
                <a:latin typeface="Dosis"/>
              </a:rPr>
              <a:t>godine</a:t>
            </a:r>
            <a:r>
              <a:rPr lang="en-US">
                <a:solidFill>
                  <a:srgbClr val="333333"/>
                </a:solidFill>
                <a:latin typeface="Dosis"/>
              </a:rPr>
              <a:t>, a </a:t>
            </a:r>
            <a:r>
              <a:rPr lang="en-US" err="1">
                <a:solidFill>
                  <a:srgbClr val="333333"/>
                </a:solidFill>
                <a:latin typeface="Dosis"/>
              </a:rPr>
              <a:t>zbog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svog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izgleda</a:t>
            </a:r>
            <a:r>
              <a:rPr lang="en-US">
                <a:solidFill>
                  <a:srgbClr val="333333"/>
                </a:solidFill>
                <a:latin typeface="Dosis"/>
              </a:rPr>
              <a:t> je </a:t>
            </a:r>
            <a:r>
              <a:rPr lang="en-US" err="1">
                <a:solidFill>
                  <a:srgbClr val="333333"/>
                </a:solidFill>
                <a:latin typeface="Dosis"/>
              </a:rPr>
              <a:t>vrlo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značajna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i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lijepa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znamenitost</a:t>
            </a:r>
            <a:r>
              <a:rPr lang="en-US">
                <a:solidFill>
                  <a:srgbClr val="333333"/>
                </a:solidFill>
                <a:latin typeface="Dosis"/>
              </a:rPr>
              <a:t> u </a:t>
            </a:r>
            <a:r>
              <a:rPr lang="en-US" err="1">
                <a:solidFill>
                  <a:srgbClr val="333333"/>
                </a:solidFill>
                <a:latin typeface="Dosis"/>
              </a:rPr>
              <a:t>Novoj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Gradiški</a:t>
            </a:r>
            <a:r>
              <a:rPr lang="en-US">
                <a:solidFill>
                  <a:srgbClr val="333333"/>
                </a:solidFill>
                <a:latin typeface="Dosis"/>
              </a:rPr>
              <a:t>.</a:t>
            </a:r>
            <a:br>
              <a:rPr lang="en-US"/>
            </a:br>
            <a:br>
              <a:rPr lang="en-US"/>
            </a:br>
            <a:endParaRPr lang="en-US">
              <a:latin typeface="Dosi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829B5-0D2E-0A18-9AD3-0620113C26C8}"/>
              </a:ext>
            </a:extLst>
          </p:cNvPr>
          <p:cNvSpPr txBox="1"/>
          <p:nvPr/>
        </p:nvSpPr>
        <p:spPr>
          <a:xfrm>
            <a:off x="0" y="0"/>
            <a:ext cx="74676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333333"/>
                </a:solidFill>
                <a:latin typeface="Dosis"/>
              </a:rPr>
              <a:t>Gradski</a:t>
            </a:r>
            <a:r>
              <a:rPr lang="en-US">
                <a:solidFill>
                  <a:srgbClr val="333333"/>
                </a:solidFill>
                <a:latin typeface="Dosis"/>
              </a:rPr>
              <a:t> park u </a:t>
            </a:r>
            <a:r>
              <a:rPr lang="en-US" err="1">
                <a:solidFill>
                  <a:srgbClr val="333333"/>
                </a:solidFill>
                <a:latin typeface="Dosis"/>
              </a:rPr>
              <a:t>Novoj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Gradiški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oblikovan</a:t>
            </a:r>
            <a:r>
              <a:rPr lang="en-US">
                <a:solidFill>
                  <a:srgbClr val="333333"/>
                </a:solidFill>
                <a:latin typeface="Dosis"/>
              </a:rPr>
              <a:t> je po </a:t>
            </a:r>
            <a:r>
              <a:rPr lang="en-US" err="1">
                <a:solidFill>
                  <a:srgbClr val="333333"/>
                </a:solidFill>
                <a:latin typeface="Dosis"/>
              </a:rPr>
              <a:t>uzoru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na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poznate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francuske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perivoje</a:t>
            </a:r>
            <a:r>
              <a:rPr lang="en-US">
                <a:solidFill>
                  <a:srgbClr val="333333"/>
                </a:solidFill>
                <a:latin typeface="Dosis"/>
              </a:rPr>
              <a:t> s </a:t>
            </a:r>
            <a:r>
              <a:rPr lang="en-US" err="1">
                <a:solidFill>
                  <a:srgbClr val="333333"/>
                </a:solidFill>
                <a:latin typeface="Dosis"/>
              </a:rPr>
              <a:t>pravilnom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mrežom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staza</a:t>
            </a:r>
            <a:r>
              <a:rPr lang="en-US">
                <a:solidFill>
                  <a:srgbClr val="333333"/>
                </a:solidFill>
                <a:latin typeface="Dosis"/>
              </a:rPr>
              <a:t>. </a:t>
            </a:r>
            <a:r>
              <a:rPr lang="en-US" err="1">
                <a:solidFill>
                  <a:srgbClr val="333333"/>
                </a:solidFill>
                <a:latin typeface="Dosis"/>
              </a:rPr>
              <a:t>Početkom</a:t>
            </a:r>
            <a:r>
              <a:rPr lang="en-US">
                <a:solidFill>
                  <a:srgbClr val="333333"/>
                </a:solidFill>
                <a:latin typeface="Dosis"/>
              </a:rPr>
              <a:t> 20. </a:t>
            </a:r>
            <a:r>
              <a:rPr lang="en-US" err="1">
                <a:solidFill>
                  <a:srgbClr val="333333"/>
                </a:solidFill>
                <a:latin typeface="Dosis"/>
              </a:rPr>
              <a:t>stoljeća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njegov</a:t>
            </a:r>
            <a:r>
              <a:rPr lang="en-US">
                <a:solidFill>
                  <a:srgbClr val="333333"/>
                </a:solidFill>
                <a:latin typeface="Dosis"/>
              </a:rPr>
              <a:t> je </a:t>
            </a:r>
            <a:r>
              <a:rPr lang="en-US" err="1">
                <a:solidFill>
                  <a:srgbClr val="333333"/>
                </a:solidFill>
                <a:latin typeface="Dosis"/>
              </a:rPr>
              <a:t>izgled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malo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promijenjen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kada</a:t>
            </a:r>
            <a:r>
              <a:rPr lang="en-US">
                <a:solidFill>
                  <a:srgbClr val="333333"/>
                </a:solidFill>
                <a:latin typeface="Dosis"/>
              </a:rPr>
              <a:t> je </a:t>
            </a:r>
            <a:r>
              <a:rPr lang="en-US" err="1">
                <a:solidFill>
                  <a:srgbClr val="333333"/>
                </a:solidFill>
                <a:latin typeface="Dosis"/>
              </a:rPr>
              <a:t>dotjeran</a:t>
            </a:r>
            <a:r>
              <a:rPr lang="en-US">
                <a:solidFill>
                  <a:srgbClr val="333333"/>
                </a:solidFill>
                <a:latin typeface="Dosis"/>
              </a:rPr>
              <a:t> u </a:t>
            </a:r>
            <a:r>
              <a:rPr lang="en-US" err="1">
                <a:solidFill>
                  <a:srgbClr val="333333"/>
                </a:solidFill>
                <a:latin typeface="Dosis"/>
              </a:rPr>
              <a:t>stilu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engleskog</a:t>
            </a:r>
            <a:r>
              <a:rPr lang="en-US">
                <a:solidFill>
                  <a:srgbClr val="333333"/>
                </a:solidFill>
                <a:latin typeface="Dosis"/>
              </a:rPr>
              <a:t> parka, a taj </a:t>
            </a:r>
            <a:r>
              <a:rPr lang="en-US" err="1">
                <a:solidFill>
                  <a:srgbClr val="333333"/>
                </a:solidFill>
                <a:latin typeface="Dosis"/>
              </a:rPr>
              <a:t>izgled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zadržao</a:t>
            </a:r>
            <a:r>
              <a:rPr lang="en-US">
                <a:solidFill>
                  <a:srgbClr val="333333"/>
                </a:solidFill>
                <a:latin typeface="Dosis"/>
              </a:rPr>
              <a:t> je </a:t>
            </a:r>
            <a:r>
              <a:rPr lang="en-US" err="1">
                <a:solidFill>
                  <a:srgbClr val="333333"/>
                </a:solidFill>
                <a:latin typeface="Dosis"/>
              </a:rPr>
              <a:t>i</a:t>
            </a:r>
            <a:r>
              <a:rPr lang="en-US">
                <a:solidFill>
                  <a:srgbClr val="333333"/>
                </a:solidFill>
                <a:latin typeface="Dosis"/>
              </a:rPr>
              <a:t> do </a:t>
            </a:r>
            <a:r>
              <a:rPr lang="en-US" err="1">
                <a:solidFill>
                  <a:srgbClr val="333333"/>
                </a:solidFill>
                <a:latin typeface="Dosis"/>
              </a:rPr>
              <a:t>danas</a:t>
            </a:r>
            <a:r>
              <a:rPr lang="en-US">
                <a:solidFill>
                  <a:srgbClr val="333333"/>
                </a:solidFill>
                <a:latin typeface="Dosis"/>
              </a:rPr>
              <a:t>. U </a:t>
            </a:r>
            <a:r>
              <a:rPr lang="en-US" err="1">
                <a:solidFill>
                  <a:srgbClr val="333333"/>
                </a:solidFill>
                <a:latin typeface="Dosis"/>
              </a:rPr>
              <a:t>sjevernom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djelu</a:t>
            </a:r>
            <a:r>
              <a:rPr lang="en-US">
                <a:solidFill>
                  <a:srgbClr val="333333"/>
                </a:solidFill>
                <a:latin typeface="Dosis"/>
              </a:rPr>
              <a:t> parka </a:t>
            </a:r>
            <a:r>
              <a:rPr lang="en-US" err="1">
                <a:solidFill>
                  <a:srgbClr val="333333"/>
                </a:solidFill>
                <a:latin typeface="Dosis"/>
              </a:rPr>
              <a:t>nalazi</a:t>
            </a:r>
            <a:r>
              <a:rPr lang="en-US">
                <a:solidFill>
                  <a:srgbClr val="333333"/>
                </a:solidFill>
                <a:latin typeface="Dosis"/>
              </a:rPr>
              <a:t> se </a:t>
            </a:r>
            <a:r>
              <a:rPr lang="en-US" err="1">
                <a:solidFill>
                  <a:srgbClr val="333333"/>
                </a:solidFill>
                <a:latin typeface="Dosis"/>
              </a:rPr>
              <a:t>vodoskok</a:t>
            </a:r>
            <a:r>
              <a:rPr lang="en-US">
                <a:solidFill>
                  <a:srgbClr val="333333"/>
                </a:solidFill>
                <a:latin typeface="Dosis"/>
              </a:rPr>
              <a:t> Tri </a:t>
            </a:r>
            <a:r>
              <a:rPr lang="en-US" err="1">
                <a:solidFill>
                  <a:srgbClr val="333333"/>
                </a:solidFill>
                <a:latin typeface="Dosis"/>
              </a:rPr>
              <a:t>gracije</a:t>
            </a:r>
            <a:r>
              <a:rPr lang="en-US">
                <a:solidFill>
                  <a:srgbClr val="333333"/>
                </a:solidFill>
                <a:latin typeface="Dosis"/>
              </a:rPr>
              <a:t>, Vinka </a:t>
            </a:r>
            <a:r>
              <a:rPr lang="en-US" err="1">
                <a:solidFill>
                  <a:srgbClr val="333333"/>
                </a:solidFill>
                <a:latin typeface="Dosis"/>
              </a:rPr>
              <a:t>Fabrisa</a:t>
            </a:r>
            <a:r>
              <a:rPr lang="en-US">
                <a:solidFill>
                  <a:srgbClr val="333333"/>
                </a:solidFill>
                <a:latin typeface="Dosis"/>
              </a:rPr>
              <a:t> </a:t>
            </a:r>
            <a:r>
              <a:rPr lang="en-US" err="1">
                <a:solidFill>
                  <a:srgbClr val="333333"/>
                </a:solidFill>
                <a:latin typeface="Dosis"/>
              </a:rPr>
              <a:t>iz</a:t>
            </a:r>
            <a:r>
              <a:rPr lang="en-US">
                <a:solidFill>
                  <a:srgbClr val="333333"/>
                </a:solidFill>
                <a:latin typeface="Dosis"/>
              </a:rPr>
              <a:t> 1978.</a:t>
            </a:r>
            <a:br>
              <a:rPr lang="en-US"/>
            </a:br>
            <a:br>
              <a:rPr lang="en-US"/>
            </a:br>
            <a:endParaRPr lang="en-US">
              <a:latin typeface="Dosis"/>
            </a:endParaRPr>
          </a:p>
        </p:txBody>
      </p:sp>
      <p:pic>
        <p:nvPicPr>
          <p:cNvPr id="4" name="Picture 3" descr="GIMNAZIJA NOVA GRADIŠKA: Novo lice ljepotice – novagra.hr">
            <a:extLst>
              <a:ext uri="{FF2B5EF4-FFF2-40B4-BE49-F238E27FC236}">
                <a16:creationId xmlns:a16="http://schemas.microsoft.com/office/drawing/2014/main" id="{55991AAD-A215-794C-42B2-769693D8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4038"/>
            <a:ext cx="4897315" cy="3856893"/>
          </a:xfrm>
          <a:prstGeom prst="rect">
            <a:avLst/>
          </a:prstGeom>
        </p:spPr>
      </p:pic>
      <p:pic>
        <p:nvPicPr>
          <p:cNvPr id="5" name="Picture 4" descr="Interaktivne karte - Središnji gradski trg i park">
            <a:extLst>
              <a:ext uri="{FF2B5EF4-FFF2-40B4-BE49-F238E27FC236}">
                <a16:creationId xmlns:a16="http://schemas.microsoft.com/office/drawing/2014/main" id="{1A9348D3-B43B-68B0-2254-EE0A5FB8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00" y="-1201"/>
            <a:ext cx="4902199" cy="3926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D5CA2-AD8D-BF2C-C920-53BFF172907E}"/>
              </a:ext>
            </a:extLst>
          </p:cNvPr>
          <p:cNvSpPr txBox="1"/>
          <p:nvPr/>
        </p:nvSpPr>
        <p:spPr>
          <a:xfrm>
            <a:off x="8158884" y="4053704"/>
            <a:ext cx="31528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Gradski</a:t>
            </a:r>
            <a:r>
              <a:rPr lang="en-US"/>
              <a:t> park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E9903-BFEA-F596-C57E-9CE6AF0DF68C}"/>
              </a:ext>
            </a:extLst>
          </p:cNvPr>
          <p:cNvSpPr txBox="1"/>
          <p:nvPr/>
        </p:nvSpPr>
        <p:spPr>
          <a:xfrm>
            <a:off x="1257692" y="2583987"/>
            <a:ext cx="36473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Gimnazija</a:t>
            </a:r>
            <a:r>
              <a:rPr lang="en-US"/>
              <a:t> Nova </a:t>
            </a:r>
            <a:r>
              <a:rPr lang="en-US" err="1"/>
              <a:t>Gradiška</a:t>
            </a:r>
          </a:p>
        </p:txBody>
      </p:sp>
    </p:spTree>
    <p:extLst>
      <p:ext uri="{BB962C8B-B14F-4D97-AF65-F5344CB8AC3E}">
        <p14:creationId xmlns:p14="http://schemas.microsoft.com/office/powerpoint/2010/main" val="3296422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building with a cross on a blue background&#10;&#10;Description automatically generated">
            <a:extLst>
              <a:ext uri="{FF2B5EF4-FFF2-40B4-BE49-F238E27FC236}">
                <a16:creationId xmlns:a16="http://schemas.microsoft.com/office/drawing/2014/main" id="{6F901A39-51FB-7211-FC45-DBE71428B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00" y="1031120"/>
            <a:ext cx="1981200" cy="2241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CFE18F-3D5C-FCF5-F71F-8AB94A7608BD}"/>
              </a:ext>
            </a:extLst>
          </p:cNvPr>
          <p:cNvSpPr txBox="1"/>
          <p:nvPr/>
        </p:nvSpPr>
        <p:spPr>
          <a:xfrm>
            <a:off x="1718373" y="3498457"/>
            <a:ext cx="15778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GRB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38087A-1BF4-7EC8-3004-E900715F5CF1}"/>
              </a:ext>
            </a:extLst>
          </p:cNvPr>
          <p:cNvSpPr txBox="1"/>
          <p:nvPr/>
        </p:nvSpPr>
        <p:spPr>
          <a:xfrm>
            <a:off x="6640134" y="4843860"/>
            <a:ext cx="474784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2"/>
                </a:solidFill>
                <a:latin typeface="Arial"/>
                <a:cs typeface="Arial"/>
              </a:rPr>
              <a:t>Red Bull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je </a:t>
            </a:r>
            <a:r>
              <a:rPr lang="en-US" err="1">
                <a:latin typeface="Arial"/>
                <a:cs typeface="Arial"/>
              </a:rPr>
              <a:t>austrijska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tvrtka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energetskih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pića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Osnovali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je 1987.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godine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>
                <a:latin typeface="Arial"/>
                <a:cs typeface="Arial"/>
              </a:rPr>
              <a:t>Dietrich Mateschitz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(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porijeklom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iz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Nove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Gradiške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)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i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Chaleo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Yoovidhya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 Red Bull je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dobio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ime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po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tajlandskom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energetskom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napitku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i="1" err="1">
                <a:solidFill>
                  <a:srgbClr val="202122"/>
                </a:solidFill>
                <a:latin typeface="Arial"/>
                <a:cs typeface="Arial"/>
              </a:rPr>
              <a:t>Krating</a:t>
            </a:r>
            <a:r>
              <a:rPr lang="en-US" i="1">
                <a:solidFill>
                  <a:srgbClr val="202122"/>
                </a:solidFill>
                <a:latin typeface="Arial"/>
                <a:cs typeface="Arial"/>
              </a:rPr>
              <a:t> Daeng</a:t>
            </a:r>
            <a:endParaRPr lang="en-US"/>
          </a:p>
        </p:txBody>
      </p:sp>
      <p:pic>
        <p:nvPicPr>
          <p:cNvPr id="3" name="Picture 2" descr="Red Bull Energy Drinks Cans">
            <a:extLst>
              <a:ext uri="{FF2B5EF4-FFF2-40B4-BE49-F238E27FC236}">
                <a16:creationId xmlns:a16="http://schemas.microsoft.com/office/drawing/2014/main" id="{0A5F0B4D-23C4-1ADE-B566-93F89797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46" y="-2737"/>
            <a:ext cx="6361365" cy="46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06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63589-9CBB-3D62-9789-A3546D0197F1}"/>
              </a:ext>
            </a:extLst>
          </p:cNvPr>
          <p:cNvSpPr txBox="1"/>
          <p:nvPr/>
        </p:nvSpPr>
        <p:spPr>
          <a:xfrm>
            <a:off x="599609" y="679731"/>
            <a:ext cx="4171994" cy="37365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Požega se nalazi u Požeško-slavonskoj županiji.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81A8A-1C7E-C4F2-1729-B05A96485F62}"/>
              </a:ext>
            </a:extLst>
          </p:cNvPr>
          <p:cNvSpPr txBox="1"/>
          <p:nvPr/>
        </p:nvSpPr>
        <p:spPr>
          <a:xfrm>
            <a:off x="599609" y="4685288"/>
            <a:ext cx="4171994" cy="10357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kilometrima je od Oprisavaca udaljen 74,7 km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p of the country&#10;&#10;Description automatically generated">
            <a:extLst>
              <a:ext uri="{FF2B5EF4-FFF2-40B4-BE49-F238E27FC236}">
                <a16:creationId xmlns:a16="http://schemas.microsoft.com/office/drawing/2014/main" id="{8FF7AD3E-22EB-C01C-33D6-12FCF1826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72" y="650880"/>
            <a:ext cx="5608830" cy="54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vrđava Bourtange u Nizozemskoj / Ilustracija">
            <a:extLst>
              <a:ext uri="{FF2B5EF4-FFF2-40B4-BE49-F238E27FC236}">
                <a16:creationId xmlns:a16="http://schemas.microsoft.com/office/drawing/2014/main" id="{9A0E3D9E-0538-DF3E-C2EF-82F5EE0D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03" b="8127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2" name="Picture 1" descr="Obnavlja se kuća u kojoj je Ivana Brlić Mažuranić napisala svoje  najpoznatije bajke, projekt je vrijedan 17,4 milijuna kuna - tportal">
            <a:extLst>
              <a:ext uri="{FF2B5EF4-FFF2-40B4-BE49-F238E27FC236}">
                <a16:creationId xmlns:a16="http://schemas.microsoft.com/office/drawing/2014/main" id="{897F9105-981E-EB3D-1ACF-F1C2B66F1E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647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EC440-48F2-DB08-7142-846A3B34AC58}"/>
              </a:ext>
            </a:extLst>
          </p:cNvPr>
          <p:cNvSpPr txBox="1"/>
          <p:nvPr/>
        </p:nvSpPr>
        <p:spPr>
          <a:xfrm>
            <a:off x="5876714" y="3822719"/>
            <a:ext cx="3638602" cy="37104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Comic Sans MS"/>
              </a:rPr>
              <a:t>Na </a:t>
            </a:r>
            <a:r>
              <a:rPr lang="en-US" sz="2000" b="1" err="1">
                <a:solidFill>
                  <a:schemeClr val="tx1">
                    <a:alpha val="80000"/>
                  </a:schemeClr>
                </a:solidFill>
                <a:latin typeface="Comic Sans MS"/>
              </a:rPr>
              <a:t>trgu</a:t>
            </a:r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Comic Sans MS"/>
              </a:rPr>
              <a:t> u </a:t>
            </a:r>
            <a:r>
              <a:rPr lang="en-US" sz="2000" b="1" err="1">
                <a:solidFill>
                  <a:schemeClr val="tx1">
                    <a:alpha val="80000"/>
                  </a:schemeClr>
                </a:solidFill>
                <a:latin typeface="Comic Sans MS"/>
              </a:rPr>
              <a:t>Slavonskom</a:t>
            </a:r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Comic Sans MS"/>
              </a:rPr>
              <a:t> </a:t>
            </a:r>
            <a:r>
              <a:rPr lang="en-US" sz="2000" b="1" err="1">
                <a:solidFill>
                  <a:schemeClr val="tx1">
                    <a:alpha val="80000"/>
                  </a:schemeClr>
                </a:solidFill>
                <a:latin typeface="Comic Sans MS"/>
              </a:rPr>
              <a:t>Brodu</a:t>
            </a:r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Comic Sans MS"/>
              </a:rPr>
              <a:t> se </a:t>
            </a:r>
            <a:r>
              <a:rPr lang="en-US" sz="2000" b="1" err="1">
                <a:solidFill>
                  <a:schemeClr val="tx1">
                    <a:alpha val="80000"/>
                  </a:schemeClr>
                </a:solidFill>
                <a:latin typeface="Comic Sans MS"/>
              </a:rPr>
              <a:t>nalazi</a:t>
            </a:r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Comic Sans MS"/>
              </a:rPr>
              <a:t> </a:t>
            </a:r>
            <a:r>
              <a:rPr lang="en-US" sz="2000" b="1" err="1">
                <a:solidFill>
                  <a:schemeClr val="tx1">
                    <a:alpha val="80000"/>
                  </a:schemeClr>
                </a:solidFill>
                <a:latin typeface="Comic Sans MS"/>
              </a:rPr>
              <a:t>kuća</a:t>
            </a:r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Comic Sans MS"/>
              </a:rPr>
              <a:t> od </a:t>
            </a:r>
            <a:r>
              <a:rPr lang="en-US" sz="2000" b="1" err="1">
                <a:solidFill>
                  <a:schemeClr val="tx1">
                    <a:alpha val="80000"/>
                  </a:schemeClr>
                </a:solidFill>
                <a:latin typeface="Comic Sans MS"/>
              </a:rPr>
              <a:t>književnice</a:t>
            </a:r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Comic Sans MS"/>
              </a:rPr>
              <a:t> Ivane Brlić </a:t>
            </a:r>
            <a:r>
              <a:rPr lang="en-US" sz="2000" b="1" err="1">
                <a:solidFill>
                  <a:schemeClr val="tx1">
                    <a:alpha val="80000"/>
                  </a:schemeClr>
                </a:solidFill>
                <a:latin typeface="Comic Sans MS"/>
              </a:rPr>
              <a:t>Mažuranić</a:t>
            </a:r>
            <a:endParaRPr lang="en-US" sz="2000" b="1">
              <a:solidFill>
                <a:schemeClr val="tx1">
                  <a:alpha val="80000"/>
                </a:schemeClr>
              </a:solidFill>
              <a:latin typeface="Comic Sans M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5C6E3-9F22-EC53-5C8F-6697AA5D7E97}"/>
              </a:ext>
            </a:extLst>
          </p:cNvPr>
          <p:cNvSpPr txBox="1"/>
          <p:nvPr/>
        </p:nvSpPr>
        <p:spPr>
          <a:xfrm>
            <a:off x="5877602" y="721057"/>
            <a:ext cx="615838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Tvrđava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Brod </a:t>
            </a:r>
            <a:r>
              <a:rPr lang="en-US" sz="2000" b="1" err="1">
                <a:latin typeface="Comic Sans MS"/>
                <a:cs typeface="Arial"/>
              </a:rPr>
              <a:t>barokna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 je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pogranična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 </a:t>
            </a:r>
            <a:r>
              <a:rPr lang="en-US" sz="2000" b="1" err="1">
                <a:latin typeface="Comic Sans MS"/>
                <a:cs typeface="Arial"/>
              </a:rPr>
              <a:t>tvrđava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 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na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rijeci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 </a:t>
            </a:r>
            <a:r>
              <a:rPr lang="en-US" sz="2000" b="1">
                <a:latin typeface="Comic Sans MS"/>
                <a:cs typeface="Arial"/>
              </a:rPr>
              <a:t>Savi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, a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ujedno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i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spomenik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nulte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kategorije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i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znamenitost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 </a:t>
            </a:r>
            <a:r>
              <a:rPr lang="en-US" sz="2000" b="1" err="1">
                <a:latin typeface="Comic Sans MS"/>
                <a:cs typeface="Arial"/>
              </a:rPr>
              <a:t>Slavonskog</a:t>
            </a:r>
            <a:r>
              <a:rPr lang="en-US" sz="2000" b="1">
                <a:latin typeface="Comic Sans MS"/>
                <a:cs typeface="Arial"/>
              </a:rPr>
              <a:t> Broda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 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koja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čini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njegovu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 </a:t>
            </a:r>
            <a:r>
              <a:rPr lang="en-US" sz="2000" b="1" err="1">
                <a:solidFill>
                  <a:srgbClr val="202122"/>
                </a:solidFill>
                <a:latin typeface="Comic Sans MS"/>
                <a:cs typeface="Arial"/>
              </a:rPr>
              <a:t>jezgru</a:t>
            </a:r>
            <a:r>
              <a:rPr lang="en-US" sz="2000" b="1">
                <a:solidFill>
                  <a:srgbClr val="202122"/>
                </a:solidFill>
                <a:latin typeface="Comic Sans MS"/>
                <a:cs typeface="Arial"/>
              </a:rPr>
              <a:t>.</a:t>
            </a:r>
            <a:endParaRPr lang="en-US" sz="2000" b="1">
              <a:latin typeface="Comic Sans MS"/>
            </a:endParaRPr>
          </a:p>
        </p:txBody>
      </p:sp>
      <p:pic>
        <p:nvPicPr>
          <p:cNvPr id="6" name="Graphic 5" descr="Building with solid fill">
            <a:extLst>
              <a:ext uri="{FF2B5EF4-FFF2-40B4-BE49-F238E27FC236}">
                <a16:creationId xmlns:a16="http://schemas.microsoft.com/office/drawing/2014/main" id="{287E5E31-6530-24ED-38C1-609776714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383" y="5235054"/>
            <a:ext cx="1790131" cy="1801504"/>
          </a:xfrm>
          <a:prstGeom prst="rect">
            <a:avLst/>
          </a:prstGeom>
        </p:spPr>
      </p:pic>
      <p:pic>
        <p:nvPicPr>
          <p:cNvPr id="7" name="Picture 6" descr="Driving Pusheen">
            <a:extLst>
              <a:ext uri="{FF2B5EF4-FFF2-40B4-BE49-F238E27FC236}">
                <a16:creationId xmlns:a16="http://schemas.microsoft.com/office/drawing/2014/main" id="{F54A5282-35FB-8D73-9B42-D6FC4ECCF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5388" y="4606120"/>
            <a:ext cx="2740926" cy="27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323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E94A-257A-BDF0-9EE0-8F55FA78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FFE0-21D2-4531-8A01-EE59A4017AC8}" type="datetime1"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6C21-98F0-1858-D514-CD8FDA72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E3938-38D5-6B4A-4C91-CB3519A2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C1E77-1F7F-67F4-D2DD-D978350E4D37}"/>
              </a:ext>
            </a:extLst>
          </p:cNvPr>
          <p:cNvSpPr txBox="1"/>
          <p:nvPr/>
        </p:nvSpPr>
        <p:spPr>
          <a:xfrm>
            <a:off x="507125" y="310056"/>
            <a:ext cx="83793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22222"/>
              </a:solidFill>
              <a:latin typeface="Verdana"/>
              <a:ea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2B9AA-1598-BE66-1BB9-E3F6CEF5AAD8}"/>
              </a:ext>
            </a:extLst>
          </p:cNvPr>
          <p:cNvSpPr txBox="1"/>
          <p:nvPr/>
        </p:nvSpPr>
        <p:spPr>
          <a:xfrm>
            <a:off x="315116" y="309639"/>
            <a:ext cx="733939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err="1">
                <a:solidFill>
                  <a:srgbClr val="3D3D3D"/>
                </a:solidFill>
                <a:latin typeface="Book Antiqua"/>
              </a:rPr>
              <a:t>Kompleks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dviju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zgrada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na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Trgu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Svetog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Trojstva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,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gradskog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hotela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„K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zlatnom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janjetu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“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i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reprezentativna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dvorana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Gradskog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kazališta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,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nastao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je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pregradnjom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starije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zgrade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iz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sredine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19.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stoljeća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.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Zgrade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su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današnji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izgled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dobile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1895.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godine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.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Glavno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pročelje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oblikovano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je u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stilu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neorenesanse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s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kraja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19.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stoljeća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. Sa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svake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strane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je po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jedno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krilo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dvorišnim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slikovitim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polukružnim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prozorima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trijema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od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kojih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je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jedan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dio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na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strani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kazališta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potpuno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izmijenio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izgled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. Ova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reprezentativna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zgrada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bila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je od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svog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postanka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mjesto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društvenog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života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grada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, a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Gradsko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kazalište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Požega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,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svojim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bogatim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repertoarom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i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gostujućim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predstavama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uvelike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doprinosi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kulturnom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životu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 </a:t>
            </a:r>
            <a:r>
              <a:rPr lang="en-US" sz="1600" i="1" err="1">
                <a:solidFill>
                  <a:srgbClr val="3D3D3D"/>
                </a:solidFill>
                <a:latin typeface="Book Antiqua"/>
              </a:rPr>
              <a:t>Požege</a:t>
            </a:r>
            <a:r>
              <a:rPr lang="en-US" sz="1600" i="1">
                <a:solidFill>
                  <a:srgbClr val="3D3D3D"/>
                </a:solidFill>
                <a:latin typeface="Book Antiqua"/>
              </a:rPr>
              <a:t>.</a:t>
            </a:r>
            <a:endParaRPr lang="en-US" sz="1600" i="1">
              <a:latin typeface="Book Antiqua"/>
            </a:endParaRPr>
          </a:p>
        </p:txBody>
      </p:sp>
      <p:pic>
        <p:nvPicPr>
          <p:cNvPr id="7" name="Picture 6" descr="A theater with red curtains and a red curtain&#10;&#10;AI-generated content may be incorrect.">
            <a:extLst>
              <a:ext uri="{FF2B5EF4-FFF2-40B4-BE49-F238E27FC236}">
                <a16:creationId xmlns:a16="http://schemas.microsoft.com/office/drawing/2014/main" id="{4E2DB125-72F4-152C-5E9F-F38AB7F9A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28" y="2198978"/>
            <a:ext cx="5227515" cy="3712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Fotografija">
            <a:extLst>
              <a:ext uri="{FF2B5EF4-FFF2-40B4-BE49-F238E27FC236}">
                <a16:creationId xmlns:a16="http://schemas.microsoft.com/office/drawing/2014/main" id="{1A2DD23B-BFF9-667C-54D2-705AAAA6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55" y="2303951"/>
            <a:ext cx="4376057" cy="3363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899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DCED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1D366F-0B96-4E6B-ABD5-96092A6A9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7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614AC-B09E-F4B7-A357-CDE3A58D9F54}"/>
              </a:ext>
            </a:extLst>
          </p:cNvPr>
          <p:cNvSpPr txBox="1"/>
          <p:nvPr/>
        </p:nvSpPr>
        <p:spPr>
          <a:xfrm>
            <a:off x="632144" y="2507946"/>
            <a:ext cx="4455268" cy="35530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>
                <a:solidFill>
                  <a:schemeClr val="tx2"/>
                </a:solidFill>
              </a:rPr>
              <a:t>Mia </a:t>
            </a:r>
            <a:r>
              <a:rPr lang="en-US" sz="1300" b="1" err="1">
                <a:solidFill>
                  <a:schemeClr val="tx2"/>
                </a:solidFill>
              </a:rPr>
              <a:t>Oremović</a:t>
            </a:r>
            <a:br>
              <a:rPr lang="en-US" sz="1300"/>
            </a:br>
            <a:r>
              <a:rPr lang="en-US" sz="1300" b="1">
                <a:solidFill>
                  <a:schemeClr val="tx2"/>
                </a:solidFill>
              </a:rPr>
              <a:t>(</a:t>
            </a:r>
            <a:r>
              <a:rPr lang="en-US" sz="1300" b="1" err="1">
                <a:solidFill>
                  <a:schemeClr val="tx2"/>
                </a:solidFill>
              </a:rPr>
              <a:t>Požega</a:t>
            </a:r>
            <a:r>
              <a:rPr lang="en-US" sz="1300" b="1">
                <a:solidFill>
                  <a:schemeClr val="tx2"/>
                </a:solidFill>
              </a:rPr>
              <a:t>, 1918. - </a:t>
            </a:r>
            <a:r>
              <a:rPr lang="en-US" sz="1300" b="1" err="1">
                <a:solidFill>
                  <a:schemeClr val="tx2"/>
                </a:solidFill>
              </a:rPr>
              <a:t>Križevci</a:t>
            </a:r>
            <a:r>
              <a:rPr lang="en-US" sz="1300" b="1">
                <a:solidFill>
                  <a:schemeClr val="tx2"/>
                </a:solidFill>
              </a:rPr>
              <a:t>, 2010.), </a:t>
            </a:r>
            <a:r>
              <a:rPr lang="en-US" sz="1300" b="1" err="1">
                <a:solidFill>
                  <a:schemeClr val="tx2"/>
                </a:solidFill>
              </a:rPr>
              <a:t>kazališna</a:t>
            </a:r>
            <a:r>
              <a:rPr lang="en-US" sz="1300" b="1">
                <a:solidFill>
                  <a:schemeClr val="tx2"/>
                </a:solidFill>
              </a:rPr>
              <a:t>, </a:t>
            </a:r>
            <a:r>
              <a:rPr lang="en-US" sz="1300" b="1" err="1">
                <a:solidFill>
                  <a:schemeClr val="tx2"/>
                </a:solidFill>
              </a:rPr>
              <a:t>televizijska</a:t>
            </a:r>
            <a:r>
              <a:rPr lang="en-US" sz="1300" b="1">
                <a:solidFill>
                  <a:schemeClr val="tx2"/>
                </a:solidFill>
              </a:rPr>
              <a:t> </a:t>
            </a:r>
            <a:r>
              <a:rPr lang="en-US" sz="1300" b="1" err="1">
                <a:solidFill>
                  <a:schemeClr val="tx2"/>
                </a:solidFill>
              </a:rPr>
              <a:t>i</a:t>
            </a:r>
            <a:r>
              <a:rPr lang="en-US" sz="1300" b="1">
                <a:solidFill>
                  <a:schemeClr val="tx2"/>
                </a:solidFill>
              </a:rPr>
              <a:t> </a:t>
            </a:r>
            <a:r>
              <a:rPr lang="en-US" sz="1300" b="1" err="1">
                <a:solidFill>
                  <a:schemeClr val="tx2"/>
                </a:solidFill>
              </a:rPr>
              <a:t>filmska</a:t>
            </a:r>
            <a:r>
              <a:rPr lang="en-US" sz="1300" b="1">
                <a:solidFill>
                  <a:schemeClr val="tx2"/>
                </a:solidFill>
              </a:rPr>
              <a:t> </a:t>
            </a:r>
            <a:r>
              <a:rPr lang="en-US" sz="1300" b="1" err="1">
                <a:solidFill>
                  <a:schemeClr val="tx2"/>
                </a:solidFill>
              </a:rPr>
              <a:t>glumica</a:t>
            </a:r>
            <a:r>
              <a:rPr lang="en-US" sz="1300" b="1">
                <a:solidFill>
                  <a:schemeClr val="tx2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err="1">
                <a:solidFill>
                  <a:schemeClr val="tx2"/>
                </a:solidFill>
              </a:rPr>
              <a:t>Završila</a:t>
            </a:r>
            <a:r>
              <a:rPr lang="en-US" sz="1300" i="1">
                <a:solidFill>
                  <a:schemeClr val="tx2"/>
                </a:solidFill>
              </a:rPr>
              <a:t> je </a:t>
            </a:r>
            <a:r>
              <a:rPr lang="en-US" sz="1300" i="1" err="1">
                <a:solidFill>
                  <a:schemeClr val="tx2"/>
                </a:solidFill>
              </a:rPr>
              <a:t>Školu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primijenjene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umjetnosti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i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Školu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dramskih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umjetnosti</a:t>
            </a:r>
            <a:r>
              <a:rPr lang="en-US" sz="1300" i="1">
                <a:solidFill>
                  <a:schemeClr val="tx2"/>
                </a:solidFill>
              </a:rPr>
              <a:t> (</a:t>
            </a:r>
            <a:r>
              <a:rPr lang="en-US" sz="1300" i="1" err="1">
                <a:solidFill>
                  <a:schemeClr val="tx2"/>
                </a:solidFill>
              </a:rPr>
              <a:t>kod</a:t>
            </a:r>
            <a:r>
              <a:rPr lang="en-US" sz="1300" i="1">
                <a:solidFill>
                  <a:schemeClr val="tx2"/>
                </a:solidFill>
              </a:rPr>
              <a:t> Branka </a:t>
            </a:r>
            <a:r>
              <a:rPr lang="en-US" sz="1300" i="1" err="1">
                <a:solidFill>
                  <a:schemeClr val="tx2"/>
                </a:solidFill>
              </a:rPr>
              <a:t>Gavelle</a:t>
            </a:r>
            <a:r>
              <a:rPr lang="en-US" sz="1300" i="1">
                <a:solidFill>
                  <a:schemeClr val="tx2"/>
                </a:solidFill>
              </a:rPr>
              <a:t>) u </a:t>
            </a:r>
            <a:r>
              <a:rPr lang="en-US" sz="1300" i="1" err="1">
                <a:solidFill>
                  <a:schemeClr val="tx2"/>
                </a:solidFill>
              </a:rPr>
              <a:t>Zagrebu</a:t>
            </a:r>
            <a:r>
              <a:rPr lang="en-US" sz="1300" i="1">
                <a:solidFill>
                  <a:schemeClr val="tx2"/>
                </a:solidFill>
              </a:rPr>
              <a:t>. Mia </a:t>
            </a:r>
            <a:r>
              <a:rPr lang="en-US" sz="1300" i="1" err="1">
                <a:solidFill>
                  <a:schemeClr val="tx2"/>
                </a:solidFill>
              </a:rPr>
              <a:t>Oremović</a:t>
            </a:r>
            <a:r>
              <a:rPr lang="en-US" sz="1300" i="1">
                <a:solidFill>
                  <a:schemeClr val="tx2"/>
                </a:solidFill>
              </a:rPr>
              <a:t> je </a:t>
            </a:r>
            <a:r>
              <a:rPr lang="en-US" sz="1300" i="1" err="1">
                <a:solidFill>
                  <a:schemeClr val="tx2"/>
                </a:solidFill>
              </a:rPr>
              <a:t>kao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vrhunska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karakterna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glumica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ostvarila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mnogo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iznimno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zapaženih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uloga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širokog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raspona</a:t>
            </a:r>
            <a:r>
              <a:rPr lang="en-US" sz="1300" i="1">
                <a:solidFill>
                  <a:schemeClr val="tx2"/>
                </a:solidFill>
              </a:rPr>
              <a:t>. </a:t>
            </a:r>
            <a:r>
              <a:rPr lang="en-US" sz="1300" i="1" err="1">
                <a:solidFill>
                  <a:schemeClr val="tx2"/>
                </a:solidFill>
              </a:rPr>
              <a:t>Debitirala</a:t>
            </a:r>
            <a:r>
              <a:rPr lang="en-US" sz="1300" i="1">
                <a:solidFill>
                  <a:schemeClr val="tx2"/>
                </a:solidFill>
              </a:rPr>
              <a:t> je </a:t>
            </a:r>
            <a:r>
              <a:rPr lang="en-US" sz="1300" i="1" err="1">
                <a:solidFill>
                  <a:schemeClr val="tx2"/>
                </a:solidFill>
              </a:rPr>
              <a:t>glavnom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ulogom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udovice</a:t>
            </a:r>
            <a:r>
              <a:rPr lang="en-US" sz="1300" i="1">
                <a:solidFill>
                  <a:schemeClr val="tx2"/>
                </a:solidFill>
              </a:rPr>
              <a:t> u </a:t>
            </a:r>
            <a:r>
              <a:rPr lang="en-US" sz="1300" i="1" err="1">
                <a:solidFill>
                  <a:schemeClr val="tx2"/>
                </a:solidFill>
              </a:rPr>
              <a:t>filmu</a:t>
            </a:r>
            <a:r>
              <a:rPr lang="en-US" sz="1300" i="1">
                <a:solidFill>
                  <a:schemeClr val="tx2"/>
                </a:solidFill>
              </a:rPr>
              <a:t> „H-8“ (Nikola </a:t>
            </a:r>
            <a:r>
              <a:rPr lang="en-US" sz="1300" i="1" err="1">
                <a:solidFill>
                  <a:schemeClr val="tx2"/>
                </a:solidFill>
              </a:rPr>
              <a:t>Tanhofer</a:t>
            </a:r>
            <a:r>
              <a:rPr lang="en-US" sz="1300" i="1">
                <a:solidFill>
                  <a:schemeClr val="tx2"/>
                </a:solidFill>
              </a:rPr>
              <a:t>, 1958.) , a </a:t>
            </a:r>
            <a:r>
              <a:rPr lang="en-US" sz="1300" i="1" err="1">
                <a:solidFill>
                  <a:schemeClr val="tx2"/>
                </a:solidFill>
              </a:rPr>
              <a:t>glumila</a:t>
            </a:r>
            <a:r>
              <a:rPr lang="en-US" sz="1300" i="1">
                <a:solidFill>
                  <a:schemeClr val="tx2"/>
                </a:solidFill>
              </a:rPr>
              <a:t> je </a:t>
            </a:r>
            <a:r>
              <a:rPr lang="en-US" sz="1300" i="1" err="1">
                <a:solidFill>
                  <a:schemeClr val="tx2"/>
                </a:solidFill>
              </a:rPr>
              <a:t>i</a:t>
            </a:r>
            <a:r>
              <a:rPr lang="en-US" sz="1300" i="1">
                <a:solidFill>
                  <a:schemeClr val="tx2"/>
                </a:solidFill>
              </a:rPr>
              <a:t> u </a:t>
            </a:r>
            <a:r>
              <a:rPr lang="en-US" sz="1300" i="1" err="1">
                <a:solidFill>
                  <a:schemeClr val="tx2"/>
                </a:solidFill>
              </a:rPr>
              <a:t>filmovima</a:t>
            </a:r>
            <a:r>
              <a:rPr lang="en-US" sz="1300" i="1">
                <a:solidFill>
                  <a:schemeClr val="tx2"/>
                </a:solidFill>
              </a:rPr>
              <a:t> „Imam </a:t>
            </a:r>
            <a:r>
              <a:rPr lang="en-US" sz="1300" i="1" err="1">
                <a:solidFill>
                  <a:schemeClr val="tx2"/>
                </a:solidFill>
              </a:rPr>
              <a:t>dvije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mame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i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dva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tate</a:t>
            </a:r>
            <a:r>
              <a:rPr lang="en-US" sz="1300" i="1">
                <a:solidFill>
                  <a:schemeClr val="tx2"/>
                </a:solidFill>
              </a:rPr>
              <a:t>“ (Krešo Golik, 1968.)., </a:t>
            </a:r>
            <a:r>
              <a:rPr lang="en-US" sz="1300" i="1" err="1">
                <a:solidFill>
                  <a:schemeClr val="tx2"/>
                </a:solidFill>
              </a:rPr>
              <a:t>Tko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pjeva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zlo</a:t>
            </a:r>
            <a:r>
              <a:rPr lang="en-US" sz="1300" i="1">
                <a:solidFill>
                  <a:schemeClr val="tx2"/>
                </a:solidFill>
              </a:rPr>
              <a:t> ne </a:t>
            </a:r>
            <a:r>
              <a:rPr lang="en-US" sz="1300" i="1" err="1">
                <a:solidFill>
                  <a:schemeClr val="tx2"/>
                </a:solidFill>
              </a:rPr>
              <a:t>misli</a:t>
            </a:r>
            <a:r>
              <a:rPr lang="en-US" sz="1300" i="1">
                <a:solidFill>
                  <a:schemeClr val="tx2"/>
                </a:solidFill>
              </a:rPr>
              <a:t>“ (Krešo Golik, 1970.). Za </a:t>
            </a:r>
            <a:r>
              <a:rPr lang="en-US" sz="1300" i="1" err="1">
                <a:solidFill>
                  <a:schemeClr val="tx2"/>
                </a:solidFill>
              </a:rPr>
              <a:t>svoj</a:t>
            </a:r>
            <a:r>
              <a:rPr lang="en-US" sz="1300" i="1">
                <a:solidFill>
                  <a:schemeClr val="tx2"/>
                </a:solidFill>
              </a:rPr>
              <a:t> rad u </a:t>
            </a:r>
            <a:r>
              <a:rPr lang="en-US" sz="1300" i="1" err="1">
                <a:solidFill>
                  <a:schemeClr val="tx2"/>
                </a:solidFill>
              </a:rPr>
              <a:t>kazalištu</a:t>
            </a:r>
            <a:r>
              <a:rPr lang="en-US" sz="1300" i="1">
                <a:solidFill>
                  <a:schemeClr val="tx2"/>
                </a:solidFill>
              </a:rPr>
              <a:t>, </a:t>
            </a:r>
            <a:r>
              <a:rPr lang="en-US" sz="1300" i="1" err="1">
                <a:solidFill>
                  <a:schemeClr val="tx2"/>
                </a:solidFill>
              </a:rPr>
              <a:t>filmu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i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na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radiju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primila</a:t>
            </a:r>
            <a:r>
              <a:rPr lang="en-US" sz="1300" i="1">
                <a:solidFill>
                  <a:schemeClr val="tx2"/>
                </a:solidFill>
              </a:rPr>
              <a:t> je </a:t>
            </a:r>
            <a:r>
              <a:rPr lang="en-US" sz="1300" i="1" err="1">
                <a:solidFill>
                  <a:schemeClr val="tx2"/>
                </a:solidFill>
              </a:rPr>
              <a:t>više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značajnih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priznanja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i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nagrada</a:t>
            </a:r>
            <a:r>
              <a:rPr lang="en-US" sz="1300" i="1">
                <a:solidFill>
                  <a:schemeClr val="tx2"/>
                </a:solidFill>
              </a:rPr>
              <a:t>, </a:t>
            </a:r>
            <a:r>
              <a:rPr lang="en-US" sz="1300" i="1" err="1">
                <a:solidFill>
                  <a:schemeClr val="tx2"/>
                </a:solidFill>
              </a:rPr>
              <a:t>među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njima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i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nagradu</a:t>
            </a:r>
            <a:r>
              <a:rPr lang="en-US" sz="1300" i="1">
                <a:solidFill>
                  <a:schemeClr val="tx2"/>
                </a:solidFill>
              </a:rPr>
              <a:t> „Vladimir Nazor“ za </a:t>
            </a:r>
            <a:r>
              <a:rPr lang="en-US" sz="1300" i="1" err="1">
                <a:solidFill>
                  <a:schemeClr val="tx2"/>
                </a:solidFill>
              </a:rPr>
              <a:t>životno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djelo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na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području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filma</a:t>
            </a:r>
            <a:r>
              <a:rPr lang="en-US" sz="1300" i="1">
                <a:solidFill>
                  <a:schemeClr val="tx2"/>
                </a:solidFill>
              </a:rPr>
              <a:t> (1996.), </a:t>
            </a:r>
            <a:r>
              <a:rPr lang="en-US" sz="1300" i="1" err="1">
                <a:solidFill>
                  <a:schemeClr val="tx2"/>
                </a:solidFill>
              </a:rPr>
              <a:t>te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nagradu</a:t>
            </a:r>
            <a:r>
              <a:rPr lang="en-US" sz="1300" i="1">
                <a:solidFill>
                  <a:schemeClr val="tx2"/>
                </a:solidFill>
              </a:rPr>
              <a:t> za </a:t>
            </a:r>
            <a:r>
              <a:rPr lang="en-US" sz="1300" i="1" err="1">
                <a:solidFill>
                  <a:schemeClr val="tx2"/>
                </a:solidFill>
              </a:rPr>
              <a:t>životno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djelo</a:t>
            </a:r>
            <a:r>
              <a:rPr lang="en-US" sz="1300" i="1">
                <a:solidFill>
                  <a:schemeClr val="tx2"/>
                </a:solidFill>
              </a:rPr>
              <a:t> "Fabijan </a:t>
            </a:r>
            <a:r>
              <a:rPr lang="en-US" sz="1300" i="1" err="1">
                <a:solidFill>
                  <a:schemeClr val="tx2"/>
                </a:solidFill>
              </a:rPr>
              <a:t>Šovagović</a:t>
            </a:r>
            <a:r>
              <a:rPr lang="en-US" sz="1300" i="1">
                <a:solidFill>
                  <a:schemeClr val="tx2"/>
                </a:solidFill>
              </a:rPr>
              <a:t>" </a:t>
            </a:r>
            <a:r>
              <a:rPr lang="en-US" sz="1300" i="1" err="1">
                <a:solidFill>
                  <a:schemeClr val="tx2"/>
                </a:solidFill>
              </a:rPr>
              <a:t>Udruženja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hrvatskih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filmskih</a:t>
            </a:r>
            <a:r>
              <a:rPr lang="en-US" sz="1300" i="1">
                <a:solidFill>
                  <a:schemeClr val="tx2"/>
                </a:solidFill>
              </a:rPr>
              <a:t> </a:t>
            </a:r>
            <a:r>
              <a:rPr lang="en-US" sz="1300" i="1" err="1">
                <a:solidFill>
                  <a:schemeClr val="tx2"/>
                </a:solidFill>
              </a:rPr>
              <a:t>redatelja</a:t>
            </a:r>
            <a:r>
              <a:rPr lang="en-US" sz="1300" i="1">
                <a:solidFill>
                  <a:schemeClr val="tx2"/>
                </a:solidFill>
              </a:rPr>
              <a:t> (2002.).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i="1">
              <a:solidFill>
                <a:schemeClr val="tx2"/>
              </a:solidFill>
            </a:endParaRPr>
          </a:p>
        </p:txBody>
      </p:sp>
      <p:pic>
        <p:nvPicPr>
          <p:cNvPr id="7" name="Picture 6" descr="undefined">
            <a:extLst>
              <a:ext uri="{FF2B5EF4-FFF2-40B4-BE49-F238E27FC236}">
                <a16:creationId xmlns:a16="http://schemas.microsoft.com/office/drawing/2014/main" id="{3A3B3FAC-C512-79DA-5ABD-1F52C62A22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1" b="1"/>
          <a:stretch/>
        </p:blipFill>
        <p:spPr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3226487-07D6-258C-5892-4DAA3AFFDA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13879" r="-2" b="11544"/>
          <a:stretch/>
        </p:blipFill>
        <p:spPr>
          <a:xfrm>
            <a:off x="5734231" y="2527224"/>
            <a:ext cx="3379716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 descr="Zastava Hrvatske">
            <a:extLst>
              <a:ext uri="{FF2B5EF4-FFF2-40B4-BE49-F238E27FC236}">
                <a16:creationId xmlns:a16="http://schemas.microsoft.com/office/drawing/2014/main" id="{B88FF155-B336-11C6-EDD2-B2E62D10665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l="22116" r="22133" b="1"/>
          <a:stretch/>
        </p:blipFill>
        <p:spPr>
          <a:xfrm>
            <a:off x="7996635" y="10"/>
            <a:ext cx="4211230" cy="377677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7" descr="Zastava požeško slavonske županije">
            <a:extLst>
              <a:ext uri="{FF2B5EF4-FFF2-40B4-BE49-F238E27FC236}">
                <a16:creationId xmlns:a16="http://schemas.microsoft.com/office/drawing/2014/main" id="{2A58ACBE-813F-DB46-5845-423245079E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20729" r="20740" b="-3"/>
          <a:stretch/>
        </p:blipFill>
        <p:spPr>
          <a:xfrm>
            <a:off x="8754343" y="3907436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0C88-15C5-478A-93E5-8D0F6E26B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9352" y="2502393"/>
            <a:ext cx="3490075" cy="3464887"/>
            <a:chOff x="5639352" y="2502393"/>
            <a:chExt cx="3490075" cy="346488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5FDF8B-1638-4A75-889A-DE78DD02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66607" y="2623204"/>
              <a:ext cx="3457237" cy="3274516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024C4A-DB84-4AF6-B1A4-3F6FC5DB7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66609" y="2623204"/>
              <a:ext cx="3440697" cy="3274516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6B74E6-A9EE-4224-9751-ECDDACB0B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57618" y="2600627"/>
              <a:ext cx="3457238" cy="3319750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B03A9B-C442-4C27-B070-BB3AEBBAC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39352" y="2502393"/>
              <a:ext cx="3490075" cy="3464887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33DEB0-7449-4D72-ABFF-9DCE4C94D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462487" y="271678"/>
            <a:ext cx="2312211" cy="2312211"/>
            <a:chOff x="3338512" y="671512"/>
            <a:chExt cx="5514975" cy="551497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FD5FC3-D965-4E22-9308-397050A74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2424" y="710564"/>
              <a:ext cx="5387135" cy="5436870"/>
            </a:xfrm>
            <a:custGeom>
              <a:avLst/>
              <a:gdLst>
                <a:gd name="connsiteX0" fmla="*/ 2671001 w 5387135"/>
                <a:gd name="connsiteY0" fmla="*/ 571500 h 5436870"/>
                <a:gd name="connsiteX1" fmla="*/ 3562922 w 5387135"/>
                <a:gd name="connsiteY1" fmla="*/ 828008 h 5436870"/>
                <a:gd name="connsiteX2" fmla="*/ 4365594 w 5387135"/>
                <a:gd name="connsiteY2" fmla="*/ 1529715 h 5436870"/>
                <a:gd name="connsiteX3" fmla="*/ 4763643 w 5387135"/>
                <a:gd name="connsiteY3" fmla="*/ 2339721 h 5436870"/>
                <a:gd name="connsiteX4" fmla="*/ 4757452 w 5387135"/>
                <a:gd name="connsiteY4" fmla="*/ 3182779 h 5436870"/>
                <a:gd name="connsiteX5" fmla="*/ 4661440 w 5387135"/>
                <a:gd name="connsiteY5" fmla="*/ 3399282 h 5436870"/>
                <a:gd name="connsiteX6" fmla="*/ 4487513 w 5387135"/>
                <a:gd name="connsiteY6" fmla="*/ 3507296 h 5436870"/>
                <a:gd name="connsiteX7" fmla="*/ 3850958 w 5387135"/>
                <a:gd name="connsiteY7" fmla="*/ 3966401 h 5436870"/>
                <a:gd name="connsiteX8" fmla="*/ 3585686 w 5387135"/>
                <a:gd name="connsiteY8" fmla="*/ 4249960 h 5436870"/>
                <a:gd name="connsiteX9" fmla="*/ 2671096 w 5387135"/>
                <a:gd name="connsiteY9" fmla="*/ 4865370 h 5436870"/>
                <a:gd name="connsiteX10" fmla="*/ 1789176 w 5387135"/>
                <a:gd name="connsiteY10" fmla="*/ 4667441 h 5436870"/>
                <a:gd name="connsiteX11" fmla="*/ 1088803 w 5387135"/>
                <a:gd name="connsiteY11" fmla="*/ 4129564 h 5436870"/>
                <a:gd name="connsiteX12" fmla="*/ 709517 w 5387135"/>
                <a:gd name="connsiteY12" fmla="*/ 3485864 h 5436870"/>
                <a:gd name="connsiteX13" fmla="*/ 571595 w 5387135"/>
                <a:gd name="connsiteY13" fmla="*/ 2718435 h 5436870"/>
                <a:gd name="connsiteX14" fmla="*/ 737711 w 5387135"/>
                <a:gd name="connsiteY14" fmla="*/ 1879664 h 5436870"/>
                <a:gd name="connsiteX15" fmla="*/ 1190054 w 5387135"/>
                <a:gd name="connsiteY15" fmla="*/ 1196816 h 5436870"/>
                <a:gd name="connsiteX16" fmla="*/ 2671001 w 5387135"/>
                <a:gd name="connsiteY16" fmla="*/ 571500 h 5436870"/>
                <a:gd name="connsiteX17" fmla="*/ 2671001 w 5387135"/>
                <a:gd name="connsiteY17" fmla="*/ 0 h 5436870"/>
                <a:gd name="connsiteX18" fmla="*/ 0 w 5387135"/>
                <a:gd name="connsiteY18" fmla="*/ 2718435 h 5436870"/>
                <a:gd name="connsiteX19" fmla="*/ 654082 w 5387135"/>
                <a:gd name="connsiteY19" fmla="*/ 4500658 h 5436870"/>
                <a:gd name="connsiteX20" fmla="*/ 2671001 w 5387135"/>
                <a:gd name="connsiteY20" fmla="*/ 5436870 h 5436870"/>
                <a:gd name="connsiteX21" fmla="*/ 4258532 w 5387135"/>
                <a:gd name="connsiteY21" fmla="*/ 4366927 h 5436870"/>
                <a:gd name="connsiteX22" fmla="*/ 5307807 w 5387135"/>
                <a:gd name="connsiteY22" fmla="*/ 3336608 h 5436870"/>
                <a:gd name="connsiteX23" fmla="*/ 2671001 w 5387135"/>
                <a:gd name="connsiteY23" fmla="*/ 0 h 5436870"/>
                <a:gd name="connsiteX24" fmla="*/ 2671001 w 5387135"/>
                <a:gd name="connsiteY24" fmla="*/ 0 h 543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7135" h="5436870">
                  <a:moveTo>
                    <a:pt x="2671001" y="571500"/>
                  </a:moveTo>
                  <a:cubicBezTo>
                    <a:pt x="2954655" y="571500"/>
                    <a:pt x="3263075" y="660178"/>
                    <a:pt x="3562922" y="828008"/>
                  </a:cubicBezTo>
                  <a:cubicBezTo>
                    <a:pt x="3870103" y="999935"/>
                    <a:pt x="4147661" y="1242632"/>
                    <a:pt x="4365594" y="1529715"/>
                  </a:cubicBezTo>
                  <a:cubicBezTo>
                    <a:pt x="4557427" y="1782509"/>
                    <a:pt x="4695063" y="2062639"/>
                    <a:pt x="4763643" y="2339721"/>
                  </a:cubicBezTo>
                  <a:cubicBezTo>
                    <a:pt x="4835081" y="2628709"/>
                    <a:pt x="4833080" y="2912364"/>
                    <a:pt x="4757452" y="3182779"/>
                  </a:cubicBezTo>
                  <a:cubicBezTo>
                    <a:pt x="4727924" y="3288411"/>
                    <a:pt x="4693825" y="3365278"/>
                    <a:pt x="4661440" y="3399282"/>
                  </a:cubicBezTo>
                  <a:cubicBezTo>
                    <a:pt x="4632484" y="3429667"/>
                    <a:pt x="4568476" y="3463862"/>
                    <a:pt x="4487513" y="3507296"/>
                  </a:cubicBezTo>
                  <a:cubicBezTo>
                    <a:pt x="4322445" y="3595592"/>
                    <a:pt x="4096322" y="3716655"/>
                    <a:pt x="3850958" y="3966401"/>
                  </a:cubicBezTo>
                  <a:cubicBezTo>
                    <a:pt x="3757136" y="4061841"/>
                    <a:pt x="3669983" y="4157472"/>
                    <a:pt x="3585686" y="4249960"/>
                  </a:cubicBezTo>
                  <a:cubicBezTo>
                    <a:pt x="3217069" y="4654392"/>
                    <a:pt x="3008947" y="4865370"/>
                    <a:pt x="2671096" y="4865370"/>
                  </a:cubicBezTo>
                  <a:cubicBezTo>
                    <a:pt x="2362772" y="4865370"/>
                    <a:pt x="2066068" y="4798791"/>
                    <a:pt x="1789176" y="4667441"/>
                  </a:cubicBezTo>
                  <a:cubicBezTo>
                    <a:pt x="1524095" y="4541711"/>
                    <a:pt x="1281874" y="4355783"/>
                    <a:pt x="1088803" y="4129564"/>
                  </a:cubicBezTo>
                  <a:cubicBezTo>
                    <a:pt x="925449" y="3938207"/>
                    <a:pt x="797814" y="3721703"/>
                    <a:pt x="709517" y="3485864"/>
                  </a:cubicBezTo>
                  <a:cubicBezTo>
                    <a:pt x="617982" y="3241358"/>
                    <a:pt x="571595" y="2983230"/>
                    <a:pt x="571595" y="2718435"/>
                  </a:cubicBezTo>
                  <a:cubicBezTo>
                    <a:pt x="571595" y="2427161"/>
                    <a:pt x="627507" y="2144935"/>
                    <a:pt x="737711" y="1879664"/>
                  </a:cubicBezTo>
                  <a:cubicBezTo>
                    <a:pt x="844010" y="1623822"/>
                    <a:pt x="996220" y="1394079"/>
                    <a:pt x="1190054" y="1196816"/>
                  </a:cubicBezTo>
                  <a:cubicBezTo>
                    <a:pt x="1586103" y="793528"/>
                    <a:pt x="2112169" y="571500"/>
                    <a:pt x="2671001" y="571500"/>
                  </a:cubicBezTo>
                  <a:moveTo>
                    <a:pt x="2671001" y="0"/>
                  </a:moveTo>
                  <a:cubicBezTo>
                    <a:pt x="1195864" y="0"/>
                    <a:pt x="0" y="1217105"/>
                    <a:pt x="0" y="2718435"/>
                  </a:cubicBezTo>
                  <a:cubicBezTo>
                    <a:pt x="0" y="3400234"/>
                    <a:pt x="246698" y="4023455"/>
                    <a:pt x="654082" y="4500658"/>
                  </a:cubicBezTo>
                  <a:cubicBezTo>
                    <a:pt x="1143762" y="5074254"/>
                    <a:pt x="1865757" y="5436870"/>
                    <a:pt x="2671001" y="5436870"/>
                  </a:cubicBezTo>
                  <a:cubicBezTo>
                    <a:pt x="3408617" y="5436870"/>
                    <a:pt x="3775139" y="4858893"/>
                    <a:pt x="4258532" y="4366927"/>
                  </a:cubicBezTo>
                  <a:cubicBezTo>
                    <a:pt x="4741831" y="3874961"/>
                    <a:pt x="5106067" y="4058603"/>
                    <a:pt x="5307807" y="3336608"/>
                  </a:cubicBezTo>
                  <a:cubicBezTo>
                    <a:pt x="5767007" y="1693259"/>
                    <a:pt x="4146233" y="0"/>
                    <a:pt x="2671001" y="0"/>
                  </a:cubicBezTo>
                  <a:lnTo>
                    <a:pt x="267100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830B89-F42D-4137-8BBF-EA47BDD1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2424" y="710564"/>
              <a:ext cx="5387135" cy="5436870"/>
            </a:xfrm>
            <a:custGeom>
              <a:avLst/>
              <a:gdLst>
                <a:gd name="connsiteX0" fmla="*/ 2671001 w 5387135"/>
                <a:gd name="connsiteY0" fmla="*/ 476250 h 5436870"/>
                <a:gd name="connsiteX1" fmla="*/ 3609404 w 5387135"/>
                <a:gd name="connsiteY1" fmla="*/ 744855 h 5436870"/>
                <a:gd name="connsiteX2" fmla="*/ 4441412 w 5387135"/>
                <a:gd name="connsiteY2" fmla="*/ 1472089 h 5436870"/>
                <a:gd name="connsiteX3" fmla="*/ 4856036 w 5387135"/>
                <a:gd name="connsiteY3" fmla="*/ 2316766 h 5436870"/>
                <a:gd name="connsiteX4" fmla="*/ 4849178 w 5387135"/>
                <a:gd name="connsiteY4" fmla="*/ 3208306 h 5436870"/>
                <a:gd name="connsiteX5" fmla="*/ 4730401 w 5387135"/>
                <a:gd name="connsiteY5" fmla="*/ 3464909 h 5436870"/>
                <a:gd name="connsiteX6" fmla="*/ 4532471 w 5387135"/>
                <a:gd name="connsiteY6" fmla="*/ 3591211 h 5436870"/>
                <a:gd name="connsiteX7" fmla="*/ 3918871 w 5387135"/>
                <a:gd name="connsiteY7" fmla="*/ 4033076 h 5436870"/>
                <a:gd name="connsiteX8" fmla="*/ 3656076 w 5387135"/>
                <a:gd name="connsiteY8" fmla="*/ 4314063 h 5436870"/>
                <a:gd name="connsiteX9" fmla="*/ 3151727 w 5387135"/>
                <a:gd name="connsiteY9" fmla="*/ 4800981 h 5436870"/>
                <a:gd name="connsiteX10" fmla="*/ 2671096 w 5387135"/>
                <a:gd name="connsiteY10" fmla="*/ 4960620 h 5436870"/>
                <a:gd name="connsiteX11" fmla="*/ 1748409 w 5387135"/>
                <a:gd name="connsiteY11" fmla="*/ 4753547 h 5436870"/>
                <a:gd name="connsiteX12" fmla="*/ 1016413 w 5387135"/>
                <a:gd name="connsiteY12" fmla="*/ 4191476 h 5436870"/>
                <a:gd name="connsiteX13" fmla="*/ 620363 w 5387135"/>
                <a:gd name="connsiteY13" fmla="*/ 3519297 h 5436870"/>
                <a:gd name="connsiteX14" fmla="*/ 476250 w 5387135"/>
                <a:gd name="connsiteY14" fmla="*/ 2718435 h 5436870"/>
                <a:gd name="connsiteX15" fmla="*/ 649700 w 5387135"/>
                <a:gd name="connsiteY15" fmla="*/ 1843088 h 5436870"/>
                <a:gd name="connsiteX16" fmla="*/ 1122045 w 5387135"/>
                <a:gd name="connsiteY16" fmla="*/ 1130046 h 5436870"/>
                <a:gd name="connsiteX17" fmla="*/ 2671001 w 5387135"/>
                <a:gd name="connsiteY17" fmla="*/ 476250 h 5436870"/>
                <a:gd name="connsiteX18" fmla="*/ 2671001 w 5387135"/>
                <a:gd name="connsiteY18" fmla="*/ 0 h 5436870"/>
                <a:gd name="connsiteX19" fmla="*/ 0 w 5387135"/>
                <a:gd name="connsiteY19" fmla="*/ 2718435 h 5436870"/>
                <a:gd name="connsiteX20" fmla="*/ 654082 w 5387135"/>
                <a:gd name="connsiteY20" fmla="*/ 4500658 h 5436870"/>
                <a:gd name="connsiteX21" fmla="*/ 2671001 w 5387135"/>
                <a:gd name="connsiteY21" fmla="*/ 5436870 h 5436870"/>
                <a:gd name="connsiteX22" fmla="*/ 4258532 w 5387135"/>
                <a:gd name="connsiteY22" fmla="*/ 4366927 h 5436870"/>
                <a:gd name="connsiteX23" fmla="*/ 5307807 w 5387135"/>
                <a:gd name="connsiteY23" fmla="*/ 3336608 h 5436870"/>
                <a:gd name="connsiteX24" fmla="*/ 2671001 w 5387135"/>
                <a:gd name="connsiteY24" fmla="*/ 0 h 5436870"/>
                <a:gd name="connsiteX25" fmla="*/ 2671001 w 5387135"/>
                <a:gd name="connsiteY25" fmla="*/ 0 h 543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87135" h="5436870">
                  <a:moveTo>
                    <a:pt x="2671001" y="476250"/>
                  </a:moveTo>
                  <a:cubicBezTo>
                    <a:pt x="2970943" y="476250"/>
                    <a:pt x="3295460" y="569119"/>
                    <a:pt x="3609404" y="744855"/>
                  </a:cubicBezTo>
                  <a:cubicBezTo>
                    <a:pt x="3927920" y="923163"/>
                    <a:pt x="4215670" y="1174623"/>
                    <a:pt x="4441412" y="1472089"/>
                  </a:cubicBezTo>
                  <a:cubicBezTo>
                    <a:pt x="4641056" y="1735169"/>
                    <a:pt x="4784408" y="2027206"/>
                    <a:pt x="4856036" y="2316766"/>
                  </a:cubicBezTo>
                  <a:cubicBezTo>
                    <a:pt x="4931474" y="2621947"/>
                    <a:pt x="4929188" y="2921889"/>
                    <a:pt x="4849178" y="3208306"/>
                  </a:cubicBezTo>
                  <a:cubicBezTo>
                    <a:pt x="4814602" y="3332131"/>
                    <a:pt x="4774597" y="3418523"/>
                    <a:pt x="4730401" y="3464909"/>
                  </a:cubicBezTo>
                  <a:cubicBezTo>
                    <a:pt x="4692777" y="3504438"/>
                    <a:pt x="4633627" y="3537014"/>
                    <a:pt x="4532471" y="3591211"/>
                  </a:cubicBezTo>
                  <a:cubicBezTo>
                    <a:pt x="4372832" y="3676650"/>
                    <a:pt x="4154138" y="3793617"/>
                    <a:pt x="3918871" y="4033076"/>
                  </a:cubicBezTo>
                  <a:cubicBezTo>
                    <a:pt x="3826288" y="4127278"/>
                    <a:pt x="3739801" y="4222242"/>
                    <a:pt x="3656076" y="4314063"/>
                  </a:cubicBezTo>
                  <a:cubicBezTo>
                    <a:pt x="3483578" y="4503230"/>
                    <a:pt x="3320701" y="4682014"/>
                    <a:pt x="3151727" y="4800981"/>
                  </a:cubicBezTo>
                  <a:cubicBezTo>
                    <a:pt x="2994946" y="4911376"/>
                    <a:pt x="2846737" y="4960620"/>
                    <a:pt x="2671096" y="4960620"/>
                  </a:cubicBezTo>
                  <a:cubicBezTo>
                    <a:pt x="2348579" y="4960620"/>
                    <a:pt x="2038160" y="4890993"/>
                    <a:pt x="1748409" y="4753547"/>
                  </a:cubicBezTo>
                  <a:cubicBezTo>
                    <a:pt x="1471327" y="4622102"/>
                    <a:pt x="1218152" y="4427792"/>
                    <a:pt x="1016413" y="4191476"/>
                  </a:cubicBezTo>
                  <a:cubicBezTo>
                    <a:pt x="845820" y="3991737"/>
                    <a:pt x="712565" y="3765518"/>
                    <a:pt x="620363" y="3519297"/>
                  </a:cubicBezTo>
                  <a:cubicBezTo>
                    <a:pt x="524732" y="3264122"/>
                    <a:pt x="476250" y="2994660"/>
                    <a:pt x="476250" y="2718435"/>
                  </a:cubicBezTo>
                  <a:cubicBezTo>
                    <a:pt x="476250" y="2414492"/>
                    <a:pt x="534638" y="2119979"/>
                    <a:pt x="649700" y="1843088"/>
                  </a:cubicBezTo>
                  <a:cubicBezTo>
                    <a:pt x="760762" y="1575911"/>
                    <a:pt x="919639" y="1335977"/>
                    <a:pt x="1122045" y="1130046"/>
                  </a:cubicBezTo>
                  <a:cubicBezTo>
                    <a:pt x="1536287" y="708470"/>
                    <a:pt x="2086356" y="476250"/>
                    <a:pt x="2671001" y="476250"/>
                  </a:cubicBezTo>
                  <a:moveTo>
                    <a:pt x="2671001" y="0"/>
                  </a:moveTo>
                  <a:cubicBezTo>
                    <a:pt x="1195864" y="0"/>
                    <a:pt x="0" y="1217105"/>
                    <a:pt x="0" y="2718435"/>
                  </a:cubicBezTo>
                  <a:cubicBezTo>
                    <a:pt x="0" y="3400234"/>
                    <a:pt x="246698" y="4023455"/>
                    <a:pt x="654082" y="4500658"/>
                  </a:cubicBezTo>
                  <a:cubicBezTo>
                    <a:pt x="1143762" y="5074254"/>
                    <a:pt x="1865757" y="5436870"/>
                    <a:pt x="2671001" y="5436870"/>
                  </a:cubicBezTo>
                  <a:cubicBezTo>
                    <a:pt x="3408617" y="5436870"/>
                    <a:pt x="3775139" y="4858893"/>
                    <a:pt x="4258532" y="4366927"/>
                  </a:cubicBezTo>
                  <a:cubicBezTo>
                    <a:pt x="4741831" y="3874961"/>
                    <a:pt x="5106067" y="4058603"/>
                    <a:pt x="5307807" y="3336608"/>
                  </a:cubicBezTo>
                  <a:cubicBezTo>
                    <a:pt x="5767007" y="1693259"/>
                    <a:pt x="4146233" y="0"/>
                    <a:pt x="2671001" y="0"/>
                  </a:cubicBezTo>
                  <a:lnTo>
                    <a:pt x="267100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B1EF234-EE1E-44A5-84B9-6B6103242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9801" y="675905"/>
              <a:ext cx="5352295" cy="5429904"/>
            </a:xfrm>
            <a:custGeom>
              <a:avLst/>
              <a:gdLst>
                <a:gd name="connsiteX0" fmla="*/ 2659053 w 5352295"/>
                <a:gd name="connsiteY0" fmla="*/ 83 h 5429904"/>
                <a:gd name="connsiteX1" fmla="*/ 2917752 w 5352295"/>
                <a:gd name="connsiteY1" fmla="*/ 16275 h 5429904"/>
                <a:gd name="connsiteX2" fmla="*/ 3171403 w 5352295"/>
                <a:gd name="connsiteY2" fmla="*/ 64853 h 5429904"/>
                <a:gd name="connsiteX3" fmla="*/ 3654797 w 5352295"/>
                <a:gd name="connsiteY3" fmla="*/ 241446 h 5429904"/>
                <a:gd name="connsiteX4" fmla="*/ 3882158 w 5352295"/>
                <a:gd name="connsiteY4" fmla="*/ 362795 h 5429904"/>
                <a:gd name="connsiteX5" fmla="*/ 4099138 w 5352295"/>
                <a:gd name="connsiteY5" fmla="*/ 502622 h 5429904"/>
                <a:gd name="connsiteX6" fmla="*/ 4497474 w 5352295"/>
                <a:gd name="connsiteY6" fmla="*/ 833902 h 5429904"/>
                <a:gd name="connsiteX7" fmla="*/ 4840659 w 5352295"/>
                <a:gd name="connsiteY7" fmla="*/ 1227856 h 5429904"/>
                <a:gd name="connsiteX8" fmla="*/ 5115456 w 5352295"/>
                <a:gd name="connsiteY8" fmla="*/ 1679245 h 5429904"/>
                <a:gd name="connsiteX9" fmla="*/ 5221755 w 5352295"/>
                <a:gd name="connsiteY9" fmla="*/ 1924514 h 5429904"/>
                <a:gd name="connsiteX10" fmla="*/ 5244710 w 5352295"/>
                <a:gd name="connsiteY10" fmla="*/ 1987665 h 5429904"/>
                <a:gd name="connsiteX11" fmla="*/ 5265760 w 5352295"/>
                <a:gd name="connsiteY11" fmla="*/ 2051578 h 5429904"/>
                <a:gd name="connsiteX12" fmla="*/ 5284429 w 5352295"/>
                <a:gd name="connsiteY12" fmla="*/ 2116348 h 5429904"/>
                <a:gd name="connsiteX13" fmla="*/ 5300812 w 5352295"/>
                <a:gd name="connsiteY13" fmla="*/ 2181880 h 5429904"/>
                <a:gd name="connsiteX14" fmla="*/ 5351485 w 5352295"/>
                <a:gd name="connsiteY14" fmla="*/ 2720233 h 5429904"/>
                <a:gd name="connsiteX15" fmla="*/ 5323196 w 5352295"/>
                <a:gd name="connsiteY15" fmla="*/ 2989314 h 5429904"/>
                <a:gd name="connsiteX16" fmla="*/ 5257283 w 5352295"/>
                <a:gd name="connsiteY16" fmla="*/ 3249823 h 5429904"/>
                <a:gd name="connsiteX17" fmla="*/ 5169462 w 5352295"/>
                <a:gd name="connsiteY17" fmla="*/ 3501664 h 5429904"/>
                <a:gd name="connsiteX18" fmla="*/ 5114218 w 5352295"/>
                <a:gd name="connsiteY18" fmla="*/ 3626822 h 5429904"/>
                <a:gd name="connsiteX19" fmla="*/ 5043161 w 5352295"/>
                <a:gd name="connsiteY19" fmla="*/ 3748742 h 5429904"/>
                <a:gd name="connsiteX20" fmla="*/ 4952197 w 5352295"/>
                <a:gd name="connsiteY20" fmla="*/ 3861232 h 5429904"/>
                <a:gd name="connsiteX21" fmla="*/ 4899810 w 5352295"/>
                <a:gd name="connsiteY21" fmla="*/ 3911239 h 5429904"/>
                <a:gd name="connsiteX22" fmla="*/ 4844565 w 5352295"/>
                <a:gd name="connsiteY22" fmla="*/ 3956006 h 5429904"/>
                <a:gd name="connsiteX23" fmla="*/ 4624251 w 5352295"/>
                <a:gd name="connsiteY23" fmla="*/ 4096976 h 5429904"/>
                <a:gd name="connsiteX24" fmla="*/ 4430608 w 5352295"/>
                <a:gd name="connsiteY24" fmla="*/ 4225278 h 5429904"/>
                <a:gd name="connsiteX25" fmla="*/ 4343835 w 5352295"/>
                <a:gd name="connsiteY25" fmla="*/ 4296430 h 5429904"/>
                <a:gd name="connsiteX26" fmla="*/ 4262301 w 5352295"/>
                <a:gd name="connsiteY26" fmla="*/ 4373678 h 5429904"/>
                <a:gd name="connsiteX27" fmla="*/ 4222963 w 5352295"/>
                <a:gd name="connsiteY27" fmla="*/ 4414921 h 5429904"/>
                <a:gd name="connsiteX28" fmla="*/ 4182482 w 5352295"/>
                <a:gd name="connsiteY28" fmla="*/ 4458831 h 5429904"/>
                <a:gd name="connsiteX29" fmla="*/ 4101329 w 5352295"/>
                <a:gd name="connsiteY29" fmla="*/ 4548175 h 5429904"/>
                <a:gd name="connsiteX30" fmla="*/ 3933498 w 5352295"/>
                <a:gd name="connsiteY30" fmla="*/ 4728007 h 5429904"/>
                <a:gd name="connsiteX31" fmla="*/ 3846726 w 5352295"/>
                <a:gd name="connsiteY31" fmla="*/ 4818305 h 5429904"/>
                <a:gd name="connsiteX32" fmla="*/ 3757000 w 5352295"/>
                <a:gd name="connsiteY32" fmla="*/ 4907649 h 5429904"/>
                <a:gd name="connsiteX33" fmla="*/ 3565547 w 5352295"/>
                <a:gd name="connsiteY33" fmla="*/ 5079480 h 5429904"/>
                <a:gd name="connsiteX34" fmla="*/ 3352569 w 5352295"/>
                <a:gd name="connsiteY34" fmla="*/ 5231975 h 5429904"/>
                <a:gd name="connsiteX35" fmla="*/ 3115015 w 5352295"/>
                <a:gd name="connsiteY35" fmla="*/ 5349323 h 5429904"/>
                <a:gd name="connsiteX36" fmla="*/ 2858697 w 5352295"/>
                <a:gd name="connsiteY36" fmla="*/ 5416284 h 5429904"/>
                <a:gd name="connsiteX37" fmla="*/ 2727538 w 5352295"/>
                <a:gd name="connsiteY37" fmla="*/ 5428667 h 5429904"/>
                <a:gd name="connsiteX38" fmla="*/ 2694772 w 5352295"/>
                <a:gd name="connsiteY38" fmla="*/ 5429714 h 5429904"/>
                <a:gd name="connsiteX39" fmla="*/ 2662006 w 5352295"/>
                <a:gd name="connsiteY39" fmla="*/ 5429905 h 5429904"/>
                <a:gd name="connsiteX40" fmla="*/ 2598379 w 5352295"/>
                <a:gd name="connsiteY40" fmla="*/ 5428476 h 5429904"/>
                <a:gd name="connsiteX41" fmla="*/ 1608541 w 5352295"/>
                <a:gd name="connsiteY41" fmla="*/ 5205591 h 5429904"/>
                <a:gd name="connsiteX42" fmla="*/ 1378417 w 5352295"/>
                <a:gd name="connsiteY42" fmla="*/ 5090815 h 5429904"/>
                <a:gd name="connsiteX43" fmla="*/ 1160485 w 5352295"/>
                <a:gd name="connsiteY43" fmla="*/ 4952607 h 5429904"/>
                <a:gd name="connsiteX44" fmla="*/ 768245 w 5352295"/>
                <a:gd name="connsiteY44" fmla="*/ 4614565 h 5429904"/>
                <a:gd name="connsiteX45" fmla="*/ 440966 w 5352295"/>
                <a:gd name="connsiteY45" fmla="*/ 4206133 h 5429904"/>
                <a:gd name="connsiteX46" fmla="*/ 197126 w 5352295"/>
                <a:gd name="connsiteY46" fmla="*/ 3737788 h 5429904"/>
                <a:gd name="connsiteX47" fmla="*/ 46631 w 5352295"/>
                <a:gd name="connsiteY47" fmla="*/ 3227915 h 5429904"/>
                <a:gd name="connsiteX48" fmla="*/ 9389 w 5352295"/>
                <a:gd name="connsiteY48" fmla="*/ 2963501 h 5429904"/>
                <a:gd name="connsiteX49" fmla="*/ 530 w 5352295"/>
                <a:gd name="connsiteY49" fmla="*/ 2696420 h 5429904"/>
                <a:gd name="connsiteX50" fmla="*/ 19104 w 5352295"/>
                <a:gd name="connsiteY50" fmla="*/ 2430006 h 5429904"/>
                <a:gd name="connsiteX51" fmla="*/ 63776 w 5352295"/>
                <a:gd name="connsiteY51" fmla="*/ 2167116 h 5429904"/>
                <a:gd name="connsiteX52" fmla="*/ 222272 w 5352295"/>
                <a:gd name="connsiteY52" fmla="*/ 1660291 h 5429904"/>
                <a:gd name="connsiteX53" fmla="*/ 789677 w 5352295"/>
                <a:gd name="connsiteY53" fmla="*/ 774275 h 5429904"/>
                <a:gd name="connsiteX54" fmla="*/ 976652 w 5352295"/>
                <a:gd name="connsiteY54" fmla="*/ 588252 h 5429904"/>
                <a:gd name="connsiteX55" fmla="*/ 1185250 w 5352295"/>
                <a:gd name="connsiteY55" fmla="*/ 427279 h 5429904"/>
                <a:gd name="connsiteX56" fmla="*/ 1649689 w 5352295"/>
                <a:gd name="connsiteY56" fmla="*/ 185630 h 5429904"/>
                <a:gd name="connsiteX57" fmla="*/ 2148609 w 5352295"/>
                <a:gd name="connsiteY57" fmla="*/ 47803 h 5429904"/>
                <a:gd name="connsiteX58" fmla="*/ 2659053 w 5352295"/>
                <a:gd name="connsiteY58" fmla="*/ 83 h 5429904"/>
                <a:gd name="connsiteX59" fmla="*/ 2659053 w 5352295"/>
                <a:gd name="connsiteY59" fmla="*/ 196393 h 5429904"/>
                <a:gd name="connsiteX60" fmla="*/ 2194614 w 5352295"/>
                <a:gd name="connsiteY60" fmla="*/ 257639 h 5429904"/>
                <a:gd name="connsiteX61" fmla="*/ 1764465 w 5352295"/>
                <a:gd name="connsiteY61" fmla="*/ 438328 h 5429904"/>
                <a:gd name="connsiteX62" fmla="*/ 1383941 w 5352295"/>
                <a:gd name="connsiteY62" fmla="*/ 702171 h 5429904"/>
                <a:gd name="connsiteX63" fmla="*/ 1210682 w 5352295"/>
                <a:gd name="connsiteY63" fmla="*/ 854476 h 5429904"/>
                <a:gd name="connsiteX64" fmla="*/ 1046661 w 5352295"/>
                <a:gd name="connsiteY64" fmla="*/ 1016877 h 5429904"/>
                <a:gd name="connsiteX65" fmla="*/ 561172 w 5352295"/>
                <a:gd name="connsiteY65" fmla="*/ 1801261 h 5429904"/>
                <a:gd name="connsiteX66" fmla="*/ 430679 w 5352295"/>
                <a:gd name="connsiteY66" fmla="*/ 2245602 h 5429904"/>
                <a:gd name="connsiteX67" fmla="*/ 396104 w 5352295"/>
                <a:gd name="connsiteY67" fmla="*/ 2474392 h 5429904"/>
                <a:gd name="connsiteX68" fmla="*/ 380673 w 5352295"/>
                <a:gd name="connsiteY68" fmla="*/ 2704993 h 5429904"/>
                <a:gd name="connsiteX69" fmla="*/ 384102 w 5352295"/>
                <a:gd name="connsiteY69" fmla="*/ 2935974 h 5429904"/>
                <a:gd name="connsiteX70" fmla="*/ 405914 w 5352295"/>
                <a:gd name="connsiteY70" fmla="*/ 3166003 h 5429904"/>
                <a:gd name="connsiteX71" fmla="*/ 512499 w 5352295"/>
                <a:gd name="connsiteY71" fmla="*/ 3616440 h 5429904"/>
                <a:gd name="connsiteX72" fmla="*/ 704047 w 5352295"/>
                <a:gd name="connsiteY72" fmla="*/ 4039826 h 5429904"/>
                <a:gd name="connsiteX73" fmla="*/ 829682 w 5352295"/>
                <a:gd name="connsiteY73" fmla="*/ 4236327 h 5429904"/>
                <a:gd name="connsiteX74" fmla="*/ 899405 w 5352295"/>
                <a:gd name="connsiteY74" fmla="*/ 4330053 h 5429904"/>
                <a:gd name="connsiteX75" fmla="*/ 974081 w 5352295"/>
                <a:gd name="connsiteY75" fmla="*/ 4420826 h 5429904"/>
                <a:gd name="connsiteX76" fmla="*/ 1310980 w 5352295"/>
                <a:gd name="connsiteY76" fmla="*/ 4748963 h 5429904"/>
                <a:gd name="connsiteX77" fmla="*/ 1356891 w 5352295"/>
                <a:gd name="connsiteY77" fmla="*/ 4785824 h 5429904"/>
                <a:gd name="connsiteX78" fmla="*/ 1403658 w 5352295"/>
                <a:gd name="connsiteY78" fmla="*/ 4821733 h 5429904"/>
                <a:gd name="connsiteX79" fmla="*/ 1451093 w 5352295"/>
                <a:gd name="connsiteY79" fmla="*/ 4856785 h 5429904"/>
                <a:gd name="connsiteX80" fmla="*/ 1499384 w 5352295"/>
                <a:gd name="connsiteY80" fmla="*/ 4890694 h 5429904"/>
                <a:gd name="connsiteX81" fmla="*/ 1700076 w 5352295"/>
                <a:gd name="connsiteY81" fmla="*/ 5014995 h 5429904"/>
                <a:gd name="connsiteX82" fmla="*/ 2135464 w 5352295"/>
                <a:gd name="connsiteY82" fmla="*/ 5198542 h 5429904"/>
                <a:gd name="connsiteX83" fmla="*/ 2602761 w 5352295"/>
                <a:gd name="connsiteY83" fmla="*/ 5269789 h 5429904"/>
                <a:gd name="connsiteX84" fmla="*/ 2661911 w 5352295"/>
                <a:gd name="connsiteY84" fmla="*/ 5270171 h 5429904"/>
                <a:gd name="connsiteX85" fmla="*/ 2719156 w 5352295"/>
                <a:gd name="connsiteY85" fmla="*/ 5267980 h 5429904"/>
                <a:gd name="connsiteX86" fmla="*/ 2832122 w 5352295"/>
                <a:gd name="connsiteY86" fmla="*/ 5253216 h 5429904"/>
                <a:gd name="connsiteX87" fmla="*/ 3046816 w 5352295"/>
                <a:gd name="connsiteY87" fmla="*/ 5182540 h 5429904"/>
                <a:gd name="connsiteX88" fmla="*/ 3240269 w 5352295"/>
                <a:gd name="connsiteY88" fmla="*/ 5062430 h 5429904"/>
                <a:gd name="connsiteX89" fmla="*/ 3412957 w 5352295"/>
                <a:gd name="connsiteY89" fmla="*/ 4906887 h 5429904"/>
                <a:gd name="connsiteX90" fmla="*/ 3571929 w 5352295"/>
                <a:gd name="connsiteY90" fmla="*/ 4729627 h 5429904"/>
                <a:gd name="connsiteX91" fmla="*/ 3648987 w 5352295"/>
                <a:gd name="connsiteY91" fmla="*/ 4636091 h 5429904"/>
                <a:gd name="connsiteX92" fmla="*/ 3726234 w 5352295"/>
                <a:gd name="connsiteY92" fmla="*/ 4540937 h 5429904"/>
                <a:gd name="connsiteX93" fmla="*/ 3885778 w 5352295"/>
                <a:gd name="connsiteY93" fmla="*/ 4349103 h 5429904"/>
                <a:gd name="connsiteX94" fmla="*/ 3971694 w 5352295"/>
                <a:gd name="connsiteY94" fmla="*/ 4255758 h 5429904"/>
                <a:gd name="connsiteX95" fmla="*/ 4016366 w 5352295"/>
                <a:gd name="connsiteY95" fmla="*/ 4209943 h 5429904"/>
                <a:gd name="connsiteX96" fmla="*/ 4064277 w 5352295"/>
                <a:gd name="connsiteY96" fmla="*/ 4163461 h 5429904"/>
                <a:gd name="connsiteX97" fmla="*/ 4276494 w 5352295"/>
                <a:gd name="connsiteY97" fmla="*/ 3997535 h 5429904"/>
                <a:gd name="connsiteX98" fmla="*/ 4504903 w 5352295"/>
                <a:gd name="connsiteY98" fmla="*/ 3871138 h 5429904"/>
                <a:gd name="connsiteX99" fmla="*/ 4612821 w 5352295"/>
                <a:gd name="connsiteY99" fmla="*/ 3817132 h 5429904"/>
                <a:gd name="connsiteX100" fmla="*/ 4708738 w 5352295"/>
                <a:gd name="connsiteY100" fmla="*/ 3761220 h 5429904"/>
                <a:gd name="connsiteX101" fmla="*/ 4854756 w 5352295"/>
                <a:gd name="connsiteY101" fmla="*/ 3617107 h 5429904"/>
                <a:gd name="connsiteX102" fmla="*/ 4947244 w 5352295"/>
                <a:gd name="connsiteY102" fmla="*/ 3419558 h 5429904"/>
                <a:gd name="connsiteX103" fmla="*/ 4992774 w 5352295"/>
                <a:gd name="connsiteY103" fmla="*/ 3192196 h 5429904"/>
                <a:gd name="connsiteX104" fmla="*/ 5000775 w 5352295"/>
                <a:gd name="connsiteY104" fmla="*/ 2960358 h 5429904"/>
                <a:gd name="connsiteX105" fmla="*/ 4985916 w 5352295"/>
                <a:gd name="connsiteY105" fmla="*/ 2731567 h 5429904"/>
                <a:gd name="connsiteX106" fmla="*/ 4951816 w 5352295"/>
                <a:gd name="connsiteY106" fmla="*/ 2506396 h 5429904"/>
                <a:gd name="connsiteX107" fmla="*/ 4898476 w 5352295"/>
                <a:gd name="connsiteY107" fmla="*/ 2285226 h 5429904"/>
                <a:gd name="connsiteX108" fmla="*/ 4753315 w 5352295"/>
                <a:gd name="connsiteY108" fmla="*/ 1850791 h 5429904"/>
                <a:gd name="connsiteX109" fmla="*/ 4539479 w 5352295"/>
                <a:gd name="connsiteY109" fmla="*/ 1438834 h 5429904"/>
                <a:gd name="connsiteX110" fmla="*/ 4409082 w 5352295"/>
                <a:gd name="connsiteY110" fmla="*/ 1244524 h 5429904"/>
                <a:gd name="connsiteX111" fmla="*/ 4263635 w 5352295"/>
                <a:gd name="connsiteY111" fmla="*/ 1060120 h 5429904"/>
                <a:gd name="connsiteX112" fmla="*/ 3931593 w 5352295"/>
                <a:gd name="connsiteY112" fmla="*/ 726364 h 5429904"/>
                <a:gd name="connsiteX113" fmla="*/ 3547164 w 5352295"/>
                <a:gd name="connsiteY113" fmla="*/ 454521 h 5429904"/>
                <a:gd name="connsiteX114" fmla="*/ 3495729 w 5352295"/>
                <a:gd name="connsiteY114" fmla="*/ 425946 h 5429904"/>
                <a:gd name="connsiteX115" fmla="*/ 3443628 w 5352295"/>
                <a:gd name="connsiteY115" fmla="*/ 398704 h 5429904"/>
                <a:gd name="connsiteX116" fmla="*/ 3390669 w 5352295"/>
                <a:gd name="connsiteY116" fmla="*/ 373177 h 5429904"/>
                <a:gd name="connsiteX117" fmla="*/ 3337138 w 5352295"/>
                <a:gd name="connsiteY117" fmla="*/ 349079 h 5429904"/>
                <a:gd name="connsiteX118" fmla="*/ 3117301 w 5352295"/>
                <a:gd name="connsiteY118" fmla="*/ 268402 h 5429904"/>
                <a:gd name="connsiteX119" fmla="*/ 2890130 w 5352295"/>
                <a:gd name="connsiteY119" fmla="*/ 216205 h 5429904"/>
                <a:gd name="connsiteX120" fmla="*/ 2659053 w 5352295"/>
                <a:gd name="connsiteY120" fmla="*/ 196393 h 54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352295" h="5429904">
                  <a:moveTo>
                    <a:pt x="2659053" y="83"/>
                  </a:moveTo>
                  <a:cubicBezTo>
                    <a:pt x="2745731" y="-774"/>
                    <a:pt x="2832218" y="5036"/>
                    <a:pt x="2917752" y="16275"/>
                  </a:cubicBezTo>
                  <a:cubicBezTo>
                    <a:pt x="3003382" y="27039"/>
                    <a:pt x="3087964" y="43898"/>
                    <a:pt x="3171403" y="64853"/>
                  </a:cubicBezTo>
                  <a:cubicBezTo>
                    <a:pt x="3338281" y="107049"/>
                    <a:pt x="3499920" y="167247"/>
                    <a:pt x="3654797" y="241446"/>
                  </a:cubicBezTo>
                  <a:cubicBezTo>
                    <a:pt x="3732140" y="278785"/>
                    <a:pt x="3808149" y="318980"/>
                    <a:pt x="3882158" y="362795"/>
                  </a:cubicBezTo>
                  <a:cubicBezTo>
                    <a:pt x="3956358" y="406229"/>
                    <a:pt x="4028844" y="452806"/>
                    <a:pt x="4099138" y="502622"/>
                  </a:cubicBezTo>
                  <a:cubicBezTo>
                    <a:pt x="4239727" y="602254"/>
                    <a:pt x="4373458" y="712553"/>
                    <a:pt x="4497474" y="833902"/>
                  </a:cubicBezTo>
                  <a:cubicBezTo>
                    <a:pt x="4621489" y="955250"/>
                    <a:pt x="4736932" y="1086600"/>
                    <a:pt x="4840659" y="1227856"/>
                  </a:cubicBezTo>
                  <a:cubicBezTo>
                    <a:pt x="4944767" y="1368921"/>
                    <a:pt x="5036684" y="1520083"/>
                    <a:pt x="5115456" y="1679245"/>
                  </a:cubicBezTo>
                  <a:cubicBezTo>
                    <a:pt x="5154508" y="1758970"/>
                    <a:pt x="5189846" y="1840885"/>
                    <a:pt x="5221755" y="1924514"/>
                  </a:cubicBezTo>
                  <a:cubicBezTo>
                    <a:pt x="5229565" y="1945469"/>
                    <a:pt x="5237661" y="1966329"/>
                    <a:pt x="5244710" y="1987665"/>
                  </a:cubicBezTo>
                  <a:lnTo>
                    <a:pt x="5265760" y="2051578"/>
                  </a:lnTo>
                  <a:lnTo>
                    <a:pt x="5284429" y="2116348"/>
                  </a:lnTo>
                  <a:cubicBezTo>
                    <a:pt x="5290525" y="2137969"/>
                    <a:pt x="5295478" y="2159972"/>
                    <a:pt x="5300812" y="2181880"/>
                  </a:cubicBezTo>
                  <a:cubicBezTo>
                    <a:pt x="5341579" y="2357521"/>
                    <a:pt x="5356057" y="2539639"/>
                    <a:pt x="5351485" y="2720233"/>
                  </a:cubicBezTo>
                  <a:cubicBezTo>
                    <a:pt x="5349104" y="2810530"/>
                    <a:pt x="5339674" y="2900731"/>
                    <a:pt x="5323196" y="2989314"/>
                  </a:cubicBezTo>
                  <a:cubicBezTo>
                    <a:pt x="5306622" y="3077896"/>
                    <a:pt x="5283667" y="3164860"/>
                    <a:pt x="5257283" y="3249823"/>
                  </a:cubicBezTo>
                  <a:cubicBezTo>
                    <a:pt x="5230994" y="3334976"/>
                    <a:pt x="5202800" y="3417939"/>
                    <a:pt x="5169462" y="3501664"/>
                  </a:cubicBezTo>
                  <a:cubicBezTo>
                    <a:pt x="5152794" y="3543478"/>
                    <a:pt x="5134696" y="3585388"/>
                    <a:pt x="5114218" y="3626822"/>
                  </a:cubicBezTo>
                  <a:cubicBezTo>
                    <a:pt x="5093358" y="3668161"/>
                    <a:pt x="5070307" y="3709309"/>
                    <a:pt x="5043161" y="3748742"/>
                  </a:cubicBezTo>
                  <a:cubicBezTo>
                    <a:pt x="5016396" y="3788366"/>
                    <a:pt x="4985820" y="3826371"/>
                    <a:pt x="4952197" y="3861232"/>
                  </a:cubicBezTo>
                  <a:cubicBezTo>
                    <a:pt x="4935338" y="3878568"/>
                    <a:pt x="4917812" y="3895332"/>
                    <a:pt x="4899810" y="3911239"/>
                  </a:cubicBezTo>
                  <a:cubicBezTo>
                    <a:pt x="4881807" y="3927050"/>
                    <a:pt x="4863233" y="3941814"/>
                    <a:pt x="4844565" y="3956006"/>
                  </a:cubicBezTo>
                  <a:cubicBezTo>
                    <a:pt x="4769508" y="4012585"/>
                    <a:pt x="4693498" y="4054971"/>
                    <a:pt x="4624251" y="4096976"/>
                  </a:cubicBezTo>
                  <a:cubicBezTo>
                    <a:pt x="4554624" y="4138505"/>
                    <a:pt x="4490425" y="4179748"/>
                    <a:pt x="4430608" y="4225278"/>
                  </a:cubicBezTo>
                  <a:cubicBezTo>
                    <a:pt x="4400509" y="4247852"/>
                    <a:pt x="4371744" y="4271665"/>
                    <a:pt x="4343835" y="4296430"/>
                  </a:cubicBezTo>
                  <a:cubicBezTo>
                    <a:pt x="4315737" y="4321004"/>
                    <a:pt x="4288686" y="4346912"/>
                    <a:pt x="4262301" y="4373678"/>
                  </a:cubicBezTo>
                  <a:cubicBezTo>
                    <a:pt x="4248966" y="4387203"/>
                    <a:pt x="4236489" y="4400443"/>
                    <a:pt x="4222963" y="4414921"/>
                  </a:cubicBezTo>
                  <a:lnTo>
                    <a:pt x="4182482" y="4458831"/>
                  </a:lnTo>
                  <a:lnTo>
                    <a:pt x="4101329" y="4548175"/>
                  </a:lnTo>
                  <a:cubicBezTo>
                    <a:pt x="4046751" y="4607992"/>
                    <a:pt x="3990458" y="4667619"/>
                    <a:pt x="3933498" y="4728007"/>
                  </a:cubicBezTo>
                  <a:cubicBezTo>
                    <a:pt x="3905019" y="4758202"/>
                    <a:pt x="3875967" y="4788206"/>
                    <a:pt x="3846726" y="4818305"/>
                  </a:cubicBezTo>
                  <a:cubicBezTo>
                    <a:pt x="3817293" y="4848213"/>
                    <a:pt x="3787385" y="4878027"/>
                    <a:pt x="3757000" y="4907649"/>
                  </a:cubicBezTo>
                  <a:cubicBezTo>
                    <a:pt x="3696326" y="4966990"/>
                    <a:pt x="3632604" y="5024616"/>
                    <a:pt x="3565547" y="5079480"/>
                  </a:cubicBezTo>
                  <a:cubicBezTo>
                    <a:pt x="3498587" y="5134344"/>
                    <a:pt x="3427626" y="5185969"/>
                    <a:pt x="3352569" y="5231975"/>
                  </a:cubicBezTo>
                  <a:cubicBezTo>
                    <a:pt x="3277512" y="5277886"/>
                    <a:pt x="3197978" y="5317891"/>
                    <a:pt x="3115015" y="5349323"/>
                  </a:cubicBezTo>
                  <a:cubicBezTo>
                    <a:pt x="3032052" y="5380660"/>
                    <a:pt x="2945851" y="5403330"/>
                    <a:pt x="2858697" y="5416284"/>
                  </a:cubicBezTo>
                  <a:cubicBezTo>
                    <a:pt x="2815073" y="5422571"/>
                    <a:pt x="2771353" y="5427047"/>
                    <a:pt x="2727538" y="5428667"/>
                  </a:cubicBezTo>
                  <a:lnTo>
                    <a:pt x="2694772" y="5429714"/>
                  </a:lnTo>
                  <a:lnTo>
                    <a:pt x="2662006" y="5429905"/>
                  </a:lnTo>
                  <a:lnTo>
                    <a:pt x="2598379" y="5428476"/>
                  </a:lnTo>
                  <a:cubicBezTo>
                    <a:pt x="2259575" y="5417141"/>
                    <a:pt x="1922580" y="5342465"/>
                    <a:pt x="1608541" y="5205591"/>
                  </a:cubicBezTo>
                  <a:cubicBezTo>
                    <a:pt x="1530150" y="5171206"/>
                    <a:pt x="1453093" y="5133106"/>
                    <a:pt x="1378417" y="5090815"/>
                  </a:cubicBezTo>
                  <a:cubicBezTo>
                    <a:pt x="1303455" y="5048714"/>
                    <a:pt x="1230779" y="5002518"/>
                    <a:pt x="1160485" y="4952607"/>
                  </a:cubicBezTo>
                  <a:cubicBezTo>
                    <a:pt x="1020086" y="4852690"/>
                    <a:pt x="889022" y="4738961"/>
                    <a:pt x="768245" y="4614565"/>
                  </a:cubicBezTo>
                  <a:cubicBezTo>
                    <a:pt x="647564" y="4490549"/>
                    <a:pt x="536693" y="4353008"/>
                    <a:pt x="440966" y="4206133"/>
                  </a:cubicBezTo>
                  <a:cubicBezTo>
                    <a:pt x="345145" y="4058971"/>
                    <a:pt x="263516" y="3901809"/>
                    <a:pt x="197126" y="3737788"/>
                  </a:cubicBezTo>
                  <a:cubicBezTo>
                    <a:pt x="130642" y="3573768"/>
                    <a:pt x="80540" y="3402604"/>
                    <a:pt x="46631" y="3227915"/>
                  </a:cubicBezTo>
                  <a:cubicBezTo>
                    <a:pt x="29486" y="3140571"/>
                    <a:pt x="17485" y="3052179"/>
                    <a:pt x="9389" y="2963501"/>
                  </a:cubicBezTo>
                  <a:cubicBezTo>
                    <a:pt x="2340" y="2874728"/>
                    <a:pt x="-1470" y="2785574"/>
                    <a:pt x="530" y="2696420"/>
                  </a:cubicBezTo>
                  <a:cubicBezTo>
                    <a:pt x="2054" y="2607361"/>
                    <a:pt x="8341" y="2518398"/>
                    <a:pt x="19104" y="2430006"/>
                  </a:cubicBezTo>
                  <a:cubicBezTo>
                    <a:pt x="29677" y="2341614"/>
                    <a:pt x="44726" y="2253889"/>
                    <a:pt x="63776" y="2167116"/>
                  </a:cubicBezTo>
                  <a:cubicBezTo>
                    <a:pt x="101686" y="1993570"/>
                    <a:pt x="154835" y="1823835"/>
                    <a:pt x="222272" y="1660291"/>
                  </a:cubicBezTo>
                  <a:cubicBezTo>
                    <a:pt x="357242" y="1333297"/>
                    <a:pt x="549932" y="1031736"/>
                    <a:pt x="789677" y="774275"/>
                  </a:cubicBezTo>
                  <a:cubicBezTo>
                    <a:pt x="849875" y="710172"/>
                    <a:pt x="911406" y="647307"/>
                    <a:pt x="976652" y="588252"/>
                  </a:cubicBezTo>
                  <a:cubicBezTo>
                    <a:pt x="1041899" y="529197"/>
                    <a:pt x="1112669" y="476524"/>
                    <a:pt x="1185250" y="427279"/>
                  </a:cubicBezTo>
                  <a:cubicBezTo>
                    <a:pt x="1330697" y="328886"/>
                    <a:pt x="1487383" y="248305"/>
                    <a:pt x="1649689" y="185630"/>
                  </a:cubicBezTo>
                  <a:cubicBezTo>
                    <a:pt x="1811995" y="122765"/>
                    <a:pt x="1979825" y="78474"/>
                    <a:pt x="2148609" y="47803"/>
                  </a:cubicBezTo>
                  <a:cubicBezTo>
                    <a:pt x="2317582" y="17228"/>
                    <a:pt x="2488270" y="1416"/>
                    <a:pt x="2659053" y="83"/>
                  </a:cubicBezTo>
                  <a:close/>
                  <a:moveTo>
                    <a:pt x="2659053" y="196393"/>
                  </a:moveTo>
                  <a:cubicBezTo>
                    <a:pt x="2502272" y="195250"/>
                    <a:pt x="2345395" y="215919"/>
                    <a:pt x="2194614" y="257639"/>
                  </a:cubicBezTo>
                  <a:cubicBezTo>
                    <a:pt x="2043643" y="298978"/>
                    <a:pt x="1899625" y="362224"/>
                    <a:pt x="1764465" y="438328"/>
                  </a:cubicBezTo>
                  <a:cubicBezTo>
                    <a:pt x="1629210" y="514624"/>
                    <a:pt x="1502623" y="604254"/>
                    <a:pt x="1383941" y="702171"/>
                  </a:cubicBezTo>
                  <a:cubicBezTo>
                    <a:pt x="1324410" y="751034"/>
                    <a:pt x="1267736" y="803040"/>
                    <a:pt x="1210682" y="854476"/>
                  </a:cubicBezTo>
                  <a:cubicBezTo>
                    <a:pt x="1153627" y="905911"/>
                    <a:pt x="1098001" y="959346"/>
                    <a:pt x="1046661" y="1016877"/>
                  </a:cubicBezTo>
                  <a:cubicBezTo>
                    <a:pt x="839873" y="1245763"/>
                    <a:pt x="674805" y="1513510"/>
                    <a:pt x="561172" y="1801261"/>
                  </a:cubicBezTo>
                  <a:cubicBezTo>
                    <a:pt x="504308" y="1945088"/>
                    <a:pt x="460397" y="2094059"/>
                    <a:pt x="430679" y="2245602"/>
                  </a:cubicBezTo>
                  <a:cubicBezTo>
                    <a:pt x="415916" y="2321421"/>
                    <a:pt x="404486" y="2397716"/>
                    <a:pt x="396104" y="2474392"/>
                  </a:cubicBezTo>
                  <a:cubicBezTo>
                    <a:pt x="388007" y="2551069"/>
                    <a:pt x="382864" y="2627935"/>
                    <a:pt x="380673" y="2704993"/>
                  </a:cubicBezTo>
                  <a:cubicBezTo>
                    <a:pt x="378768" y="2781955"/>
                    <a:pt x="379340" y="2859107"/>
                    <a:pt x="384102" y="2935974"/>
                  </a:cubicBezTo>
                  <a:cubicBezTo>
                    <a:pt x="387912" y="3012936"/>
                    <a:pt x="395627" y="3089612"/>
                    <a:pt x="405914" y="3166003"/>
                  </a:cubicBezTo>
                  <a:cubicBezTo>
                    <a:pt x="427060" y="3318784"/>
                    <a:pt x="462302" y="3469945"/>
                    <a:pt x="512499" y="3616440"/>
                  </a:cubicBezTo>
                  <a:cubicBezTo>
                    <a:pt x="562601" y="3762934"/>
                    <a:pt x="626609" y="3905047"/>
                    <a:pt x="704047" y="4039826"/>
                  </a:cubicBezTo>
                  <a:cubicBezTo>
                    <a:pt x="742909" y="4107073"/>
                    <a:pt x="784724" y="4172795"/>
                    <a:pt x="829682" y="4236327"/>
                  </a:cubicBezTo>
                  <a:cubicBezTo>
                    <a:pt x="852065" y="4268236"/>
                    <a:pt x="875497" y="4299287"/>
                    <a:pt x="899405" y="4330053"/>
                  </a:cubicBezTo>
                  <a:cubicBezTo>
                    <a:pt x="923693" y="4360723"/>
                    <a:pt x="948458" y="4391108"/>
                    <a:pt x="974081" y="4420826"/>
                  </a:cubicBezTo>
                  <a:cubicBezTo>
                    <a:pt x="1076284" y="4539793"/>
                    <a:pt x="1189346" y="4649522"/>
                    <a:pt x="1310980" y="4748963"/>
                  </a:cubicBezTo>
                  <a:cubicBezTo>
                    <a:pt x="1326410" y="4761155"/>
                    <a:pt x="1341365" y="4773823"/>
                    <a:pt x="1356891" y="4785824"/>
                  </a:cubicBezTo>
                  <a:lnTo>
                    <a:pt x="1403658" y="4821733"/>
                  </a:lnTo>
                  <a:lnTo>
                    <a:pt x="1451093" y="4856785"/>
                  </a:lnTo>
                  <a:lnTo>
                    <a:pt x="1499384" y="4890694"/>
                  </a:lnTo>
                  <a:cubicBezTo>
                    <a:pt x="1564345" y="4934986"/>
                    <a:pt x="1631115" y="4976801"/>
                    <a:pt x="1700076" y="5014995"/>
                  </a:cubicBezTo>
                  <a:cubicBezTo>
                    <a:pt x="1837808" y="5091481"/>
                    <a:pt x="1983445" y="5154918"/>
                    <a:pt x="2135464" y="5198542"/>
                  </a:cubicBezTo>
                  <a:cubicBezTo>
                    <a:pt x="2287388" y="5241976"/>
                    <a:pt x="2444836" y="5266170"/>
                    <a:pt x="2602761" y="5269789"/>
                  </a:cubicBezTo>
                  <a:lnTo>
                    <a:pt x="2661911" y="5270171"/>
                  </a:lnTo>
                  <a:cubicBezTo>
                    <a:pt x="2681056" y="5269885"/>
                    <a:pt x="2700106" y="5269218"/>
                    <a:pt x="2719156" y="5267980"/>
                  </a:cubicBezTo>
                  <a:cubicBezTo>
                    <a:pt x="2757161" y="5265122"/>
                    <a:pt x="2794975" y="5260550"/>
                    <a:pt x="2832122" y="5253216"/>
                  </a:cubicBezTo>
                  <a:cubicBezTo>
                    <a:pt x="2906513" y="5238833"/>
                    <a:pt x="2978617" y="5214926"/>
                    <a:pt x="3046816" y="5182540"/>
                  </a:cubicBezTo>
                  <a:cubicBezTo>
                    <a:pt x="3115205" y="5150346"/>
                    <a:pt x="3179499" y="5109103"/>
                    <a:pt x="3240269" y="5062430"/>
                  </a:cubicBezTo>
                  <a:cubicBezTo>
                    <a:pt x="3301133" y="5015853"/>
                    <a:pt x="3358188" y="4962989"/>
                    <a:pt x="3412957" y="4906887"/>
                  </a:cubicBezTo>
                  <a:cubicBezTo>
                    <a:pt x="3467821" y="4850785"/>
                    <a:pt x="3520018" y="4790873"/>
                    <a:pt x="3571929" y="4729627"/>
                  </a:cubicBezTo>
                  <a:cubicBezTo>
                    <a:pt x="3597837" y="4698956"/>
                    <a:pt x="3623364" y="4667619"/>
                    <a:pt x="3648987" y="4636091"/>
                  </a:cubicBezTo>
                  <a:lnTo>
                    <a:pt x="3726234" y="4540937"/>
                  </a:lnTo>
                  <a:cubicBezTo>
                    <a:pt x="3778146" y="4477214"/>
                    <a:pt x="3830057" y="4412158"/>
                    <a:pt x="3885778" y="4349103"/>
                  </a:cubicBezTo>
                  <a:cubicBezTo>
                    <a:pt x="3913686" y="4317671"/>
                    <a:pt x="3942261" y="4286524"/>
                    <a:pt x="3971694" y="4255758"/>
                  </a:cubicBezTo>
                  <a:lnTo>
                    <a:pt x="4016366" y="4209943"/>
                  </a:lnTo>
                  <a:cubicBezTo>
                    <a:pt x="4031415" y="4194703"/>
                    <a:pt x="4047989" y="4178701"/>
                    <a:pt x="4064277" y="4163461"/>
                  </a:cubicBezTo>
                  <a:cubicBezTo>
                    <a:pt x="4129618" y="4101929"/>
                    <a:pt x="4201437" y="4046303"/>
                    <a:pt x="4276494" y="3997535"/>
                  </a:cubicBezTo>
                  <a:cubicBezTo>
                    <a:pt x="4351455" y="3948672"/>
                    <a:pt x="4430132" y="3907905"/>
                    <a:pt x="4504903" y="3871138"/>
                  </a:cubicBezTo>
                  <a:cubicBezTo>
                    <a:pt x="4542241" y="3852850"/>
                    <a:pt x="4578627" y="3835134"/>
                    <a:pt x="4612821" y="3817132"/>
                  </a:cubicBezTo>
                  <a:cubicBezTo>
                    <a:pt x="4647112" y="3799224"/>
                    <a:pt x="4679401" y="3781127"/>
                    <a:pt x="4708738" y="3761220"/>
                  </a:cubicBezTo>
                  <a:cubicBezTo>
                    <a:pt x="4767793" y="3721786"/>
                    <a:pt x="4815608" y="3674923"/>
                    <a:pt x="4854756" y="3617107"/>
                  </a:cubicBezTo>
                  <a:cubicBezTo>
                    <a:pt x="4893618" y="3559290"/>
                    <a:pt x="4924289" y="3491853"/>
                    <a:pt x="4947244" y="3419558"/>
                  </a:cubicBezTo>
                  <a:cubicBezTo>
                    <a:pt x="4970009" y="3347263"/>
                    <a:pt x="4984582" y="3269349"/>
                    <a:pt x="4992774" y="3192196"/>
                  </a:cubicBezTo>
                  <a:cubicBezTo>
                    <a:pt x="5000679" y="3114758"/>
                    <a:pt x="5002394" y="3037224"/>
                    <a:pt x="5000775" y="2960358"/>
                  </a:cubicBezTo>
                  <a:cubicBezTo>
                    <a:pt x="4998393" y="2883396"/>
                    <a:pt x="4993250" y="2807291"/>
                    <a:pt x="4985916" y="2731567"/>
                  </a:cubicBezTo>
                  <a:cubicBezTo>
                    <a:pt x="4978581" y="2655844"/>
                    <a:pt x="4967437" y="2580691"/>
                    <a:pt x="4951816" y="2506396"/>
                  </a:cubicBezTo>
                  <a:cubicBezTo>
                    <a:pt x="4936385" y="2432006"/>
                    <a:pt x="4918002" y="2358473"/>
                    <a:pt x="4898476" y="2285226"/>
                  </a:cubicBezTo>
                  <a:cubicBezTo>
                    <a:pt x="4859424" y="2138731"/>
                    <a:pt x="4813513" y="1992522"/>
                    <a:pt x="4753315" y="1850791"/>
                  </a:cubicBezTo>
                  <a:cubicBezTo>
                    <a:pt x="4693117" y="1709154"/>
                    <a:pt x="4621489" y="1571137"/>
                    <a:pt x="4539479" y="1438834"/>
                  </a:cubicBezTo>
                  <a:cubicBezTo>
                    <a:pt x="4498236" y="1372826"/>
                    <a:pt x="4454897" y="1307866"/>
                    <a:pt x="4409082" y="1244524"/>
                  </a:cubicBezTo>
                  <a:cubicBezTo>
                    <a:pt x="4363266" y="1181183"/>
                    <a:pt x="4314403" y="1119842"/>
                    <a:pt x="4263635" y="1060120"/>
                  </a:cubicBezTo>
                  <a:cubicBezTo>
                    <a:pt x="4162384" y="940391"/>
                    <a:pt x="4051322" y="828282"/>
                    <a:pt x="3931593" y="726364"/>
                  </a:cubicBezTo>
                  <a:cubicBezTo>
                    <a:pt x="3812150" y="624066"/>
                    <a:pt x="3683467" y="532435"/>
                    <a:pt x="3547164" y="454521"/>
                  </a:cubicBezTo>
                  <a:cubicBezTo>
                    <a:pt x="3530019" y="444996"/>
                    <a:pt x="3512970" y="435185"/>
                    <a:pt x="3495729" y="425946"/>
                  </a:cubicBezTo>
                  <a:lnTo>
                    <a:pt x="3443628" y="398704"/>
                  </a:lnTo>
                  <a:lnTo>
                    <a:pt x="3390669" y="373177"/>
                  </a:lnTo>
                  <a:cubicBezTo>
                    <a:pt x="3372952" y="364795"/>
                    <a:pt x="3354950" y="357175"/>
                    <a:pt x="3337138" y="349079"/>
                  </a:cubicBezTo>
                  <a:cubicBezTo>
                    <a:pt x="3265510" y="317647"/>
                    <a:pt x="3191882" y="290977"/>
                    <a:pt x="3117301" y="268402"/>
                  </a:cubicBezTo>
                  <a:cubicBezTo>
                    <a:pt x="3042720" y="245923"/>
                    <a:pt x="2966711" y="228683"/>
                    <a:pt x="2890130" y="216205"/>
                  </a:cubicBezTo>
                  <a:cubicBezTo>
                    <a:pt x="2813454" y="203918"/>
                    <a:pt x="2736206" y="197346"/>
                    <a:pt x="2659053" y="196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5F27CE-BCE1-4F23-ADFC-6D7A1CEA3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512" y="671512"/>
              <a:ext cx="5514975" cy="5514975"/>
            </a:xfrm>
            <a:custGeom>
              <a:avLst/>
              <a:gdLst>
                <a:gd name="connsiteX0" fmla="*/ 2757488 w 5514975"/>
                <a:gd name="connsiteY0" fmla="*/ 0 h 5514975"/>
                <a:gd name="connsiteX1" fmla="*/ 0 w 5514975"/>
                <a:gd name="connsiteY1" fmla="*/ 2757488 h 5514975"/>
                <a:gd name="connsiteX2" fmla="*/ 2757488 w 5514975"/>
                <a:gd name="connsiteY2" fmla="*/ 5514975 h 5514975"/>
                <a:gd name="connsiteX3" fmla="*/ 5514975 w 5514975"/>
                <a:gd name="connsiteY3" fmla="*/ 2757488 h 5514975"/>
                <a:gd name="connsiteX4" fmla="*/ 2757488 w 5514975"/>
                <a:gd name="connsiteY4" fmla="*/ 0 h 5514975"/>
                <a:gd name="connsiteX5" fmla="*/ 4862798 w 5514975"/>
                <a:gd name="connsiteY5" fmla="*/ 1325975 h 5514975"/>
                <a:gd name="connsiteX6" fmla="*/ 4994244 w 5514975"/>
                <a:gd name="connsiteY6" fmla="*/ 1537811 h 5514975"/>
                <a:gd name="connsiteX7" fmla="*/ 5108353 w 5514975"/>
                <a:gd name="connsiteY7" fmla="*/ 1757743 h 5514975"/>
                <a:gd name="connsiteX8" fmla="*/ 5276755 w 5514975"/>
                <a:gd name="connsiteY8" fmla="*/ 2219325 h 5514975"/>
                <a:gd name="connsiteX9" fmla="*/ 5326666 w 5514975"/>
                <a:gd name="connsiteY9" fmla="*/ 2458688 h 5514975"/>
                <a:gd name="connsiteX10" fmla="*/ 5335239 w 5514975"/>
                <a:gd name="connsiteY10" fmla="*/ 2519172 h 5514975"/>
                <a:gd name="connsiteX11" fmla="*/ 5342192 w 5514975"/>
                <a:gd name="connsiteY11" fmla="*/ 2579846 h 5514975"/>
                <a:gd name="connsiteX12" fmla="*/ 5347812 w 5514975"/>
                <a:gd name="connsiteY12" fmla="*/ 2640616 h 5514975"/>
                <a:gd name="connsiteX13" fmla="*/ 5351527 w 5514975"/>
                <a:gd name="connsiteY13" fmla="*/ 2701576 h 5514975"/>
                <a:gd name="connsiteX14" fmla="*/ 5348859 w 5514975"/>
                <a:gd name="connsiteY14" fmla="*/ 2945987 h 5514975"/>
                <a:gd name="connsiteX15" fmla="*/ 5344097 w 5514975"/>
                <a:gd name="connsiteY15" fmla="*/ 3007043 h 5514975"/>
                <a:gd name="connsiteX16" fmla="*/ 5337524 w 5514975"/>
                <a:gd name="connsiteY16" fmla="*/ 3068003 h 5514975"/>
                <a:gd name="connsiteX17" fmla="*/ 5328762 w 5514975"/>
                <a:gd name="connsiteY17" fmla="*/ 3128772 h 5514975"/>
                <a:gd name="connsiteX18" fmla="*/ 5318379 w 5514975"/>
                <a:gd name="connsiteY18" fmla="*/ 3189446 h 5514975"/>
                <a:gd name="connsiteX19" fmla="*/ 5258086 w 5514975"/>
                <a:gd name="connsiteY19" fmla="*/ 3427095 h 5514975"/>
                <a:gd name="connsiteX20" fmla="*/ 5156835 w 5514975"/>
                <a:gd name="connsiteY20" fmla="*/ 3641027 h 5514975"/>
                <a:gd name="connsiteX21" fmla="*/ 4993862 w 5514975"/>
                <a:gd name="connsiteY21" fmla="*/ 3809238 h 5514975"/>
                <a:gd name="connsiteX22" fmla="*/ 4776978 w 5514975"/>
                <a:gd name="connsiteY22" fmla="*/ 3942303 h 5514975"/>
                <a:gd name="connsiteX23" fmla="*/ 4345686 w 5514975"/>
                <a:gd name="connsiteY23" fmla="*/ 4257199 h 5514975"/>
                <a:gd name="connsiteX24" fmla="*/ 4253484 w 5514975"/>
                <a:gd name="connsiteY24" fmla="*/ 4351592 h 5514975"/>
                <a:gd name="connsiteX25" fmla="*/ 4164045 w 5514975"/>
                <a:gd name="connsiteY25" fmla="*/ 4447032 h 5514975"/>
                <a:gd name="connsiteX26" fmla="*/ 3986879 w 5514975"/>
                <a:gd name="connsiteY26" fmla="*/ 4637628 h 5514975"/>
                <a:gd name="connsiteX27" fmla="*/ 3897630 w 5514975"/>
                <a:gd name="connsiteY27" fmla="*/ 4731449 h 5514975"/>
                <a:gd name="connsiteX28" fmla="*/ 3806381 w 5514975"/>
                <a:gd name="connsiteY28" fmla="*/ 4822698 h 5514975"/>
                <a:gd name="connsiteX29" fmla="*/ 3615214 w 5514975"/>
                <a:gd name="connsiteY29" fmla="*/ 4993577 h 5514975"/>
                <a:gd name="connsiteX30" fmla="*/ 3406807 w 5514975"/>
                <a:gd name="connsiteY30" fmla="*/ 5137976 h 5514975"/>
                <a:gd name="connsiteX31" fmla="*/ 3179350 w 5514975"/>
                <a:gd name="connsiteY31" fmla="*/ 5242179 h 5514975"/>
                <a:gd name="connsiteX32" fmla="*/ 3119914 w 5514975"/>
                <a:gd name="connsiteY32" fmla="*/ 5260562 h 5514975"/>
                <a:gd name="connsiteX33" fmla="*/ 3059716 w 5514975"/>
                <a:gd name="connsiteY33" fmla="*/ 5275707 h 5514975"/>
                <a:gd name="connsiteX34" fmla="*/ 2998756 w 5514975"/>
                <a:gd name="connsiteY34" fmla="*/ 5287233 h 5514975"/>
                <a:gd name="connsiteX35" fmla="*/ 2937320 w 5514975"/>
                <a:gd name="connsiteY35" fmla="*/ 5295424 h 5514975"/>
                <a:gd name="connsiteX36" fmla="*/ 2875503 w 5514975"/>
                <a:gd name="connsiteY36" fmla="*/ 5300472 h 5514975"/>
                <a:gd name="connsiteX37" fmla="*/ 2813495 w 5514975"/>
                <a:gd name="connsiteY37" fmla="*/ 5302473 h 5514975"/>
                <a:gd name="connsiteX38" fmla="*/ 2751296 w 5514975"/>
                <a:gd name="connsiteY38" fmla="*/ 5301520 h 5514975"/>
                <a:gd name="connsiteX39" fmla="*/ 2687670 w 5514975"/>
                <a:gd name="connsiteY39" fmla="*/ 5297424 h 5514975"/>
                <a:gd name="connsiteX40" fmla="*/ 2187607 w 5514975"/>
                <a:gd name="connsiteY40" fmla="*/ 5217033 h 5514975"/>
                <a:gd name="connsiteX41" fmla="*/ 2066449 w 5514975"/>
                <a:gd name="connsiteY41" fmla="*/ 5181600 h 5514975"/>
                <a:gd name="connsiteX42" fmla="*/ 1947577 w 5514975"/>
                <a:gd name="connsiteY42" fmla="*/ 5140357 h 5514975"/>
                <a:gd name="connsiteX43" fmla="*/ 1888998 w 5514975"/>
                <a:gd name="connsiteY43" fmla="*/ 5117687 h 5514975"/>
                <a:gd name="connsiteX44" fmla="*/ 1830896 w 5514975"/>
                <a:gd name="connsiteY44" fmla="*/ 5093970 h 5514975"/>
                <a:gd name="connsiteX45" fmla="*/ 1801844 w 5514975"/>
                <a:gd name="connsiteY45" fmla="*/ 5082159 h 5514975"/>
                <a:gd name="connsiteX46" fmla="*/ 1773460 w 5514975"/>
                <a:gd name="connsiteY46" fmla="*/ 5068824 h 5514975"/>
                <a:gd name="connsiteX47" fmla="*/ 1716786 w 5514975"/>
                <a:gd name="connsiteY47" fmla="*/ 5042249 h 5514975"/>
                <a:gd name="connsiteX48" fmla="*/ 920591 w 5514975"/>
                <a:gd name="connsiteY48" fmla="*/ 4456367 h 5514975"/>
                <a:gd name="connsiteX49" fmla="*/ 407480 w 5514975"/>
                <a:gd name="connsiteY49" fmla="*/ 3625024 h 5514975"/>
                <a:gd name="connsiteX50" fmla="*/ 277940 w 5514975"/>
                <a:gd name="connsiteY50" fmla="*/ 3155061 h 5514975"/>
                <a:gd name="connsiteX51" fmla="*/ 237458 w 5514975"/>
                <a:gd name="connsiteY51" fmla="*/ 2669572 h 5514975"/>
                <a:gd name="connsiteX52" fmla="*/ 284417 w 5514975"/>
                <a:gd name="connsiteY52" fmla="*/ 2184083 h 5514975"/>
                <a:gd name="connsiteX53" fmla="*/ 421291 w 5514975"/>
                <a:gd name="connsiteY53" fmla="*/ 1714405 h 5514975"/>
                <a:gd name="connsiteX54" fmla="*/ 938022 w 5514975"/>
                <a:gd name="connsiteY54" fmla="*/ 872681 h 5514975"/>
                <a:gd name="connsiteX55" fmla="*/ 1748123 w 5514975"/>
                <a:gd name="connsiteY55" fmla="*/ 265652 h 5514975"/>
                <a:gd name="connsiteX56" fmla="*/ 1807083 w 5514975"/>
                <a:gd name="connsiteY56" fmla="*/ 239459 h 5514975"/>
                <a:gd name="connsiteX57" fmla="*/ 1866519 w 5514975"/>
                <a:gd name="connsiteY57" fmla="*/ 214122 h 5514975"/>
                <a:gd name="connsiteX58" fmla="*/ 1927003 w 5514975"/>
                <a:gd name="connsiteY58" fmla="*/ 191167 h 5514975"/>
                <a:gd name="connsiteX59" fmla="*/ 1987963 w 5514975"/>
                <a:gd name="connsiteY59" fmla="*/ 169164 h 5514975"/>
                <a:gd name="connsiteX60" fmla="*/ 2049685 w 5514975"/>
                <a:gd name="connsiteY60" fmla="*/ 149352 h 5514975"/>
                <a:gd name="connsiteX61" fmla="*/ 2111788 w 5514975"/>
                <a:gd name="connsiteY61" fmla="*/ 130588 h 5514975"/>
                <a:gd name="connsiteX62" fmla="*/ 2174653 w 5514975"/>
                <a:gd name="connsiteY62" fmla="*/ 114205 h 5514975"/>
                <a:gd name="connsiteX63" fmla="*/ 2206181 w 5514975"/>
                <a:gd name="connsiteY63" fmla="*/ 106109 h 5514975"/>
                <a:gd name="connsiteX64" fmla="*/ 2221897 w 5514975"/>
                <a:gd name="connsiteY64" fmla="*/ 102108 h 5514975"/>
                <a:gd name="connsiteX65" fmla="*/ 2237804 w 5514975"/>
                <a:gd name="connsiteY65" fmla="*/ 98870 h 5514975"/>
                <a:gd name="connsiteX66" fmla="*/ 2755011 w 5514975"/>
                <a:gd name="connsiteY66" fmla="*/ 41529 h 5514975"/>
                <a:gd name="connsiteX67" fmla="*/ 3269552 w 5514975"/>
                <a:gd name="connsiteY67" fmla="*/ 111443 h 5514975"/>
                <a:gd name="connsiteX68" fmla="*/ 3515773 w 5514975"/>
                <a:gd name="connsiteY68" fmla="*/ 193548 h 5514975"/>
                <a:gd name="connsiteX69" fmla="*/ 3750659 w 5514975"/>
                <a:gd name="connsiteY69" fmla="*/ 302038 h 5514975"/>
                <a:gd name="connsiteX70" fmla="*/ 3972592 w 5514975"/>
                <a:gd name="connsiteY70" fmla="*/ 433007 h 5514975"/>
                <a:gd name="connsiteX71" fmla="*/ 4180237 w 5514975"/>
                <a:gd name="connsiteY71" fmla="*/ 583692 h 5514975"/>
                <a:gd name="connsiteX72" fmla="*/ 4373595 w 5514975"/>
                <a:gd name="connsiteY72" fmla="*/ 750189 h 5514975"/>
                <a:gd name="connsiteX73" fmla="*/ 4551712 w 5514975"/>
                <a:gd name="connsiteY73" fmla="*/ 930974 h 5514975"/>
                <a:gd name="connsiteX74" fmla="*/ 4715161 w 5514975"/>
                <a:gd name="connsiteY74" fmla="*/ 1123188 h 5514975"/>
                <a:gd name="connsiteX75" fmla="*/ 4862798 w 5514975"/>
                <a:gd name="connsiteY75" fmla="*/ 1325975 h 551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514975" h="5514975">
                  <a:moveTo>
                    <a:pt x="2757488" y="0"/>
                  </a:moveTo>
                  <a:cubicBezTo>
                    <a:pt x="1234535" y="0"/>
                    <a:pt x="0" y="1234535"/>
                    <a:pt x="0" y="2757488"/>
                  </a:cubicBezTo>
                  <a:cubicBezTo>
                    <a:pt x="0" y="4280440"/>
                    <a:pt x="1234535" y="5514975"/>
                    <a:pt x="2757488" y="5514975"/>
                  </a:cubicBezTo>
                  <a:cubicBezTo>
                    <a:pt x="4280440" y="5514975"/>
                    <a:pt x="5514975" y="4280440"/>
                    <a:pt x="5514975" y="2757488"/>
                  </a:cubicBezTo>
                  <a:cubicBezTo>
                    <a:pt x="5514975" y="1234535"/>
                    <a:pt x="4280440" y="0"/>
                    <a:pt x="2757488" y="0"/>
                  </a:cubicBezTo>
                  <a:close/>
                  <a:moveTo>
                    <a:pt x="4862798" y="1325975"/>
                  </a:moveTo>
                  <a:cubicBezTo>
                    <a:pt x="4909376" y="1395127"/>
                    <a:pt x="4953572" y="1465612"/>
                    <a:pt x="4994244" y="1537811"/>
                  </a:cubicBezTo>
                  <a:cubicBezTo>
                    <a:pt x="5035296" y="1609820"/>
                    <a:pt x="5073301" y="1683258"/>
                    <a:pt x="5108353" y="1757743"/>
                  </a:cubicBezTo>
                  <a:cubicBezTo>
                    <a:pt x="5178267" y="1907000"/>
                    <a:pt x="5234845" y="2061496"/>
                    <a:pt x="5276755" y="2219325"/>
                  </a:cubicBezTo>
                  <a:cubicBezTo>
                    <a:pt x="5297234" y="2298383"/>
                    <a:pt x="5313903" y="2378202"/>
                    <a:pt x="5326666" y="2458688"/>
                  </a:cubicBezTo>
                  <a:cubicBezTo>
                    <a:pt x="5329809" y="2478786"/>
                    <a:pt x="5333143" y="2498884"/>
                    <a:pt x="5335239" y="2519172"/>
                  </a:cubicBezTo>
                  <a:cubicBezTo>
                    <a:pt x="5337524" y="2539365"/>
                    <a:pt x="5340573" y="2559558"/>
                    <a:pt x="5342192" y="2579846"/>
                  </a:cubicBezTo>
                  <a:cubicBezTo>
                    <a:pt x="5344001" y="2600135"/>
                    <a:pt x="5346193" y="2620328"/>
                    <a:pt x="5347812" y="2640616"/>
                  </a:cubicBezTo>
                  <a:lnTo>
                    <a:pt x="5351527" y="2701576"/>
                  </a:lnTo>
                  <a:cubicBezTo>
                    <a:pt x="5354765" y="2782920"/>
                    <a:pt x="5354669" y="2864549"/>
                    <a:pt x="5348859" y="2945987"/>
                  </a:cubicBezTo>
                  <a:cubicBezTo>
                    <a:pt x="5347145" y="2966276"/>
                    <a:pt x="5346573" y="2986754"/>
                    <a:pt x="5344097" y="3007043"/>
                  </a:cubicBezTo>
                  <a:lnTo>
                    <a:pt x="5337524" y="3068003"/>
                  </a:lnTo>
                  <a:lnTo>
                    <a:pt x="5328762" y="3128772"/>
                  </a:lnTo>
                  <a:cubicBezTo>
                    <a:pt x="5325904" y="3149060"/>
                    <a:pt x="5321808" y="3169158"/>
                    <a:pt x="5318379" y="3189446"/>
                  </a:cubicBezTo>
                  <a:cubicBezTo>
                    <a:pt x="5303139" y="3270123"/>
                    <a:pt x="5283899" y="3350609"/>
                    <a:pt x="5258086" y="3427095"/>
                  </a:cubicBezTo>
                  <a:cubicBezTo>
                    <a:pt x="5232273" y="3503581"/>
                    <a:pt x="5200174" y="3576638"/>
                    <a:pt x="5156835" y="3641027"/>
                  </a:cubicBezTo>
                  <a:cubicBezTo>
                    <a:pt x="5114163" y="3706082"/>
                    <a:pt x="5059394" y="3761328"/>
                    <a:pt x="4993862" y="3809238"/>
                  </a:cubicBezTo>
                  <a:cubicBezTo>
                    <a:pt x="4928616" y="3857435"/>
                    <a:pt x="4853083" y="3898487"/>
                    <a:pt x="4776978" y="3942303"/>
                  </a:cubicBezTo>
                  <a:cubicBezTo>
                    <a:pt x="4623245" y="4028123"/>
                    <a:pt x="4471797" y="4131564"/>
                    <a:pt x="4345686" y="4257199"/>
                  </a:cubicBezTo>
                  <a:cubicBezTo>
                    <a:pt x="4313587" y="4288441"/>
                    <a:pt x="4283488" y="4319873"/>
                    <a:pt x="4253484" y="4351592"/>
                  </a:cubicBezTo>
                  <a:lnTo>
                    <a:pt x="4164045" y="4447032"/>
                  </a:lnTo>
                  <a:cubicBezTo>
                    <a:pt x="4104799" y="4510755"/>
                    <a:pt x="4046220" y="4574667"/>
                    <a:pt x="3986879" y="4637628"/>
                  </a:cubicBezTo>
                  <a:cubicBezTo>
                    <a:pt x="3957257" y="4669155"/>
                    <a:pt x="3927634" y="4700492"/>
                    <a:pt x="3897630" y="4731449"/>
                  </a:cubicBezTo>
                  <a:cubicBezTo>
                    <a:pt x="3867626" y="4762405"/>
                    <a:pt x="3837146" y="4792790"/>
                    <a:pt x="3806381" y="4822698"/>
                  </a:cubicBezTo>
                  <a:cubicBezTo>
                    <a:pt x="3745040" y="4882706"/>
                    <a:pt x="3681508" y="4940142"/>
                    <a:pt x="3615214" y="4993577"/>
                  </a:cubicBezTo>
                  <a:cubicBezTo>
                    <a:pt x="3549110" y="5047203"/>
                    <a:pt x="3479387" y="5095494"/>
                    <a:pt x="3406807" y="5137976"/>
                  </a:cubicBezTo>
                  <a:cubicBezTo>
                    <a:pt x="3334036" y="5179981"/>
                    <a:pt x="3258026" y="5215605"/>
                    <a:pt x="3179350" y="5242179"/>
                  </a:cubicBezTo>
                  <a:cubicBezTo>
                    <a:pt x="3159728" y="5249037"/>
                    <a:pt x="3139631" y="5254371"/>
                    <a:pt x="3119914" y="5260562"/>
                  </a:cubicBezTo>
                  <a:cubicBezTo>
                    <a:pt x="3099911" y="5265992"/>
                    <a:pt x="3079718" y="5270659"/>
                    <a:pt x="3059716" y="5275707"/>
                  </a:cubicBezTo>
                  <a:cubicBezTo>
                    <a:pt x="3039332" y="5279612"/>
                    <a:pt x="3019044" y="5283613"/>
                    <a:pt x="2998756" y="5287233"/>
                  </a:cubicBezTo>
                  <a:cubicBezTo>
                    <a:pt x="2978182" y="5289899"/>
                    <a:pt x="2957798" y="5293138"/>
                    <a:pt x="2937320" y="5295424"/>
                  </a:cubicBezTo>
                  <a:cubicBezTo>
                    <a:pt x="2916650" y="5297043"/>
                    <a:pt x="2896172" y="5299329"/>
                    <a:pt x="2875503" y="5300472"/>
                  </a:cubicBezTo>
                  <a:cubicBezTo>
                    <a:pt x="2854833" y="5301044"/>
                    <a:pt x="2834164" y="5302282"/>
                    <a:pt x="2813495" y="5302473"/>
                  </a:cubicBezTo>
                  <a:cubicBezTo>
                    <a:pt x="2792730" y="5302092"/>
                    <a:pt x="2772156" y="5302092"/>
                    <a:pt x="2751296" y="5301520"/>
                  </a:cubicBezTo>
                  <a:lnTo>
                    <a:pt x="2687670" y="5297424"/>
                  </a:lnTo>
                  <a:cubicBezTo>
                    <a:pt x="2518124" y="5286756"/>
                    <a:pt x="2350484" y="5259419"/>
                    <a:pt x="2187607" y="5217033"/>
                  </a:cubicBezTo>
                  <a:lnTo>
                    <a:pt x="2066449" y="5181600"/>
                  </a:lnTo>
                  <a:cubicBezTo>
                    <a:pt x="2026539" y="5168646"/>
                    <a:pt x="1987201" y="5153883"/>
                    <a:pt x="1947577" y="5140357"/>
                  </a:cubicBezTo>
                  <a:cubicBezTo>
                    <a:pt x="1927670" y="5133975"/>
                    <a:pt x="1908429" y="5125498"/>
                    <a:pt x="1888998" y="5117687"/>
                  </a:cubicBezTo>
                  <a:lnTo>
                    <a:pt x="1830896" y="5093970"/>
                  </a:lnTo>
                  <a:lnTo>
                    <a:pt x="1801844" y="5082159"/>
                  </a:lnTo>
                  <a:lnTo>
                    <a:pt x="1773460" y="5068824"/>
                  </a:lnTo>
                  <a:lnTo>
                    <a:pt x="1716786" y="5042249"/>
                  </a:lnTo>
                  <a:cubicBezTo>
                    <a:pt x="1416463" y="4897279"/>
                    <a:pt x="1144429" y="4698492"/>
                    <a:pt x="920591" y="4456367"/>
                  </a:cubicBezTo>
                  <a:cubicBezTo>
                    <a:pt x="696754" y="4214241"/>
                    <a:pt x="523494" y="3929444"/>
                    <a:pt x="407480" y="3625024"/>
                  </a:cubicBezTo>
                  <a:cubicBezTo>
                    <a:pt x="349853" y="3472624"/>
                    <a:pt x="305657" y="3315272"/>
                    <a:pt x="277940" y="3155061"/>
                  </a:cubicBezTo>
                  <a:cubicBezTo>
                    <a:pt x="249936" y="2994946"/>
                    <a:pt x="236220" y="2832354"/>
                    <a:pt x="237458" y="2669572"/>
                  </a:cubicBezTo>
                  <a:cubicBezTo>
                    <a:pt x="238316" y="2506790"/>
                    <a:pt x="254032" y="2344198"/>
                    <a:pt x="284417" y="2184083"/>
                  </a:cubicBezTo>
                  <a:cubicBezTo>
                    <a:pt x="314897" y="2023967"/>
                    <a:pt x="361664" y="1866805"/>
                    <a:pt x="421291" y="1714405"/>
                  </a:cubicBezTo>
                  <a:cubicBezTo>
                    <a:pt x="541020" y="1409510"/>
                    <a:pt x="714375" y="1122426"/>
                    <a:pt x="938022" y="872681"/>
                  </a:cubicBezTo>
                  <a:cubicBezTo>
                    <a:pt x="1161002" y="623030"/>
                    <a:pt x="1435894" y="410909"/>
                    <a:pt x="1748123" y="265652"/>
                  </a:cubicBezTo>
                  <a:lnTo>
                    <a:pt x="1807083" y="239459"/>
                  </a:lnTo>
                  <a:cubicBezTo>
                    <a:pt x="1826800" y="230886"/>
                    <a:pt x="1846231" y="221361"/>
                    <a:pt x="1866519" y="214122"/>
                  </a:cubicBezTo>
                  <a:lnTo>
                    <a:pt x="1927003" y="191167"/>
                  </a:lnTo>
                  <a:cubicBezTo>
                    <a:pt x="1947291" y="183737"/>
                    <a:pt x="1967198" y="175355"/>
                    <a:pt x="1987963" y="169164"/>
                  </a:cubicBezTo>
                  <a:lnTo>
                    <a:pt x="2049685" y="149352"/>
                  </a:lnTo>
                  <a:cubicBezTo>
                    <a:pt x="2070354" y="142970"/>
                    <a:pt x="2090738" y="135541"/>
                    <a:pt x="2111788" y="130588"/>
                  </a:cubicBezTo>
                  <a:lnTo>
                    <a:pt x="2174653" y="114205"/>
                  </a:lnTo>
                  <a:lnTo>
                    <a:pt x="2206181" y="106109"/>
                  </a:lnTo>
                  <a:lnTo>
                    <a:pt x="2221897" y="102108"/>
                  </a:lnTo>
                  <a:lnTo>
                    <a:pt x="2237804" y="98870"/>
                  </a:lnTo>
                  <a:cubicBezTo>
                    <a:pt x="2407158" y="61246"/>
                    <a:pt x="2580989" y="42101"/>
                    <a:pt x="2755011" y="41529"/>
                  </a:cubicBezTo>
                  <a:cubicBezTo>
                    <a:pt x="2928747" y="41339"/>
                    <a:pt x="3102197" y="66389"/>
                    <a:pt x="3269552" y="111443"/>
                  </a:cubicBezTo>
                  <a:cubicBezTo>
                    <a:pt x="3353276" y="133826"/>
                    <a:pt x="3435477" y="161544"/>
                    <a:pt x="3515773" y="193548"/>
                  </a:cubicBezTo>
                  <a:cubicBezTo>
                    <a:pt x="3596259" y="225076"/>
                    <a:pt x="3674459" y="261938"/>
                    <a:pt x="3750659" y="302038"/>
                  </a:cubicBezTo>
                  <a:cubicBezTo>
                    <a:pt x="3826955" y="341948"/>
                    <a:pt x="3900773" y="386239"/>
                    <a:pt x="3972592" y="433007"/>
                  </a:cubicBezTo>
                  <a:cubicBezTo>
                    <a:pt x="4044220" y="480155"/>
                    <a:pt x="4113371" y="530733"/>
                    <a:pt x="4180237" y="583692"/>
                  </a:cubicBezTo>
                  <a:cubicBezTo>
                    <a:pt x="4247103" y="636651"/>
                    <a:pt x="4311587" y="692277"/>
                    <a:pt x="4373595" y="750189"/>
                  </a:cubicBezTo>
                  <a:cubicBezTo>
                    <a:pt x="4435698" y="808006"/>
                    <a:pt x="4494657" y="868871"/>
                    <a:pt x="4551712" y="930974"/>
                  </a:cubicBezTo>
                  <a:cubicBezTo>
                    <a:pt x="4608672" y="993267"/>
                    <a:pt x="4663250" y="1057370"/>
                    <a:pt x="4715161" y="1123188"/>
                  </a:cubicBezTo>
                  <a:cubicBezTo>
                    <a:pt x="4766691" y="1189387"/>
                    <a:pt x="4816316" y="1256729"/>
                    <a:pt x="4862798" y="1325975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16FA42-3839-4D06-805D-DB21EE1E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09255" y="0"/>
            <a:ext cx="4298610" cy="3888416"/>
            <a:chOff x="7895898" y="10262"/>
            <a:chExt cx="4298610" cy="388841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742DE5-3F0D-491D-9589-86BADC28D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7193" y="10262"/>
              <a:ext cx="4227314" cy="3793817"/>
            </a:xfrm>
            <a:custGeom>
              <a:avLst/>
              <a:gdLst>
                <a:gd name="connsiteX0" fmla="*/ 3838712 w 4357350"/>
                <a:gd name="connsiteY0" fmla="*/ 0 h 3735720"/>
                <a:gd name="connsiteX1" fmla="*/ 4357350 w 4357350"/>
                <a:gd name="connsiteY1" fmla="*/ 0 h 3735720"/>
                <a:gd name="connsiteX2" fmla="*/ 4357350 w 4357350"/>
                <a:gd name="connsiteY2" fmla="*/ 406110 h 3735720"/>
                <a:gd name="connsiteX3" fmla="*/ 4191121 w 4357350"/>
                <a:gd name="connsiteY3" fmla="*/ 279485 h 3735720"/>
                <a:gd name="connsiteX4" fmla="*/ 4011624 w 4357350"/>
                <a:gd name="connsiteY4" fmla="*/ 143044 h 3735720"/>
                <a:gd name="connsiteX5" fmla="*/ 383925 w 4357350"/>
                <a:gd name="connsiteY5" fmla="*/ 0 h 3735720"/>
                <a:gd name="connsiteX6" fmla="*/ 720102 w 4357350"/>
                <a:gd name="connsiteY6" fmla="*/ 0 h 3735720"/>
                <a:gd name="connsiteX7" fmla="*/ 646935 w 4357350"/>
                <a:gd name="connsiteY7" fmla="*/ 95348 h 3735720"/>
                <a:gd name="connsiteX8" fmla="*/ 531641 w 4357350"/>
                <a:gd name="connsiteY8" fmla="*/ 274206 h 3735720"/>
                <a:gd name="connsiteX9" fmla="*/ 361658 w 4357350"/>
                <a:gd name="connsiteY9" fmla="*/ 654605 h 3735720"/>
                <a:gd name="connsiteX10" fmla="*/ 302667 w 4357350"/>
                <a:gd name="connsiteY10" fmla="*/ 1052217 h 3735720"/>
                <a:gd name="connsiteX11" fmla="*/ 375286 w 4357350"/>
                <a:gd name="connsiteY11" fmla="*/ 1439430 h 3735720"/>
                <a:gd name="connsiteX12" fmla="*/ 515414 w 4357350"/>
                <a:gd name="connsiteY12" fmla="*/ 1878283 h 3735720"/>
                <a:gd name="connsiteX13" fmla="*/ 621743 w 4357350"/>
                <a:gd name="connsiteY13" fmla="*/ 2315074 h 3735720"/>
                <a:gd name="connsiteX14" fmla="*/ 636177 w 4357350"/>
                <a:gd name="connsiteY14" fmla="*/ 2365548 h 3735720"/>
                <a:gd name="connsiteX15" fmla="*/ 651597 w 4357350"/>
                <a:gd name="connsiteY15" fmla="*/ 2414589 h 3735720"/>
                <a:gd name="connsiteX16" fmla="*/ 668453 w 4357350"/>
                <a:gd name="connsiteY16" fmla="*/ 2461926 h 3735720"/>
                <a:gd name="connsiteX17" fmla="*/ 688085 w 4357350"/>
                <a:gd name="connsiteY17" fmla="*/ 2506842 h 3735720"/>
                <a:gd name="connsiteX18" fmla="*/ 791187 w 4357350"/>
                <a:gd name="connsiteY18" fmla="*/ 2674225 h 3735720"/>
                <a:gd name="connsiteX19" fmla="*/ 931225 w 4357350"/>
                <a:gd name="connsiteY19" fmla="*/ 2827711 h 3735720"/>
                <a:gd name="connsiteX20" fmla="*/ 970315 w 4357350"/>
                <a:gd name="connsiteY20" fmla="*/ 2863931 h 3735720"/>
                <a:gd name="connsiteX21" fmla="*/ 1010300 w 4357350"/>
                <a:gd name="connsiteY21" fmla="*/ 2899345 h 3735720"/>
                <a:gd name="connsiteX22" fmla="*/ 1051271 w 4357350"/>
                <a:gd name="connsiteY22" fmla="*/ 2933324 h 3735720"/>
                <a:gd name="connsiteX23" fmla="*/ 1092961 w 4357350"/>
                <a:gd name="connsiteY23" fmla="*/ 2966316 h 3735720"/>
                <a:gd name="connsiteX24" fmla="*/ 1135725 w 4357350"/>
                <a:gd name="connsiteY24" fmla="*/ 2997605 h 3735720"/>
                <a:gd name="connsiteX25" fmla="*/ 1179028 w 4357350"/>
                <a:gd name="connsiteY25" fmla="*/ 3027908 h 3735720"/>
                <a:gd name="connsiteX26" fmla="*/ 1189787 w 4357350"/>
                <a:gd name="connsiteY26" fmla="*/ 3035528 h 3735720"/>
                <a:gd name="connsiteX27" fmla="*/ 1200903 w 4357350"/>
                <a:gd name="connsiteY27" fmla="*/ 3042521 h 3735720"/>
                <a:gd name="connsiteX28" fmla="*/ 1223227 w 4357350"/>
                <a:gd name="connsiteY28" fmla="*/ 3056507 h 3735720"/>
                <a:gd name="connsiteX29" fmla="*/ 1267785 w 4357350"/>
                <a:gd name="connsiteY29" fmla="*/ 3084300 h 3735720"/>
                <a:gd name="connsiteX30" fmla="*/ 1359231 w 4357350"/>
                <a:gd name="connsiteY30" fmla="*/ 3135043 h 3735720"/>
                <a:gd name="connsiteX31" fmla="*/ 1452918 w 4357350"/>
                <a:gd name="connsiteY31" fmla="*/ 3180319 h 3735720"/>
                <a:gd name="connsiteX32" fmla="*/ 1844883 w 4357350"/>
                <a:gd name="connsiteY32" fmla="*/ 3312288 h 3735720"/>
                <a:gd name="connsiteX33" fmla="*/ 2259350 w 4357350"/>
                <a:gd name="connsiteY33" fmla="*/ 3380783 h 3735720"/>
                <a:gd name="connsiteX34" fmla="*/ 2312514 w 4357350"/>
                <a:gd name="connsiteY34" fmla="*/ 3385804 h 3735720"/>
                <a:gd name="connsiteX35" fmla="*/ 2339142 w 4357350"/>
                <a:gd name="connsiteY35" fmla="*/ 3388404 h 3735720"/>
                <a:gd name="connsiteX36" fmla="*/ 2365947 w 4357350"/>
                <a:gd name="connsiteY36" fmla="*/ 3389928 h 3735720"/>
                <a:gd name="connsiteX37" fmla="*/ 2419650 w 4357350"/>
                <a:gd name="connsiteY37" fmla="*/ 3393514 h 3735720"/>
                <a:gd name="connsiteX38" fmla="*/ 2473173 w 4357350"/>
                <a:gd name="connsiteY38" fmla="*/ 3396472 h 3735720"/>
                <a:gd name="connsiteX39" fmla="*/ 2526158 w 4357350"/>
                <a:gd name="connsiteY39" fmla="*/ 3398086 h 3735720"/>
                <a:gd name="connsiteX40" fmla="*/ 2579323 w 4357350"/>
                <a:gd name="connsiteY40" fmla="*/ 3399700 h 3735720"/>
                <a:gd name="connsiteX41" fmla="*/ 2685831 w 4357350"/>
                <a:gd name="connsiteY41" fmla="*/ 3398445 h 3735720"/>
                <a:gd name="connsiteX42" fmla="*/ 2792429 w 4357350"/>
                <a:gd name="connsiteY42" fmla="*/ 3392349 h 3735720"/>
                <a:gd name="connsiteX43" fmla="*/ 2898847 w 4357350"/>
                <a:gd name="connsiteY43" fmla="*/ 3380962 h 3735720"/>
                <a:gd name="connsiteX44" fmla="*/ 2925384 w 4357350"/>
                <a:gd name="connsiteY44" fmla="*/ 3377196 h 3735720"/>
                <a:gd name="connsiteX45" fmla="*/ 2951832 w 4357350"/>
                <a:gd name="connsiteY45" fmla="*/ 3372894 h 3735720"/>
                <a:gd name="connsiteX46" fmla="*/ 3004817 w 4357350"/>
                <a:gd name="connsiteY46" fmla="*/ 3364286 h 3735720"/>
                <a:gd name="connsiteX47" fmla="*/ 3057444 w 4357350"/>
                <a:gd name="connsiteY47" fmla="*/ 3353528 h 3735720"/>
                <a:gd name="connsiteX48" fmla="*/ 3109891 w 4357350"/>
                <a:gd name="connsiteY48" fmla="*/ 3341784 h 3735720"/>
                <a:gd name="connsiteX49" fmla="*/ 3514048 w 4357350"/>
                <a:gd name="connsiteY49" fmla="*/ 3194125 h 3735720"/>
                <a:gd name="connsiteX50" fmla="*/ 3875978 w 4357350"/>
                <a:gd name="connsiteY50" fmla="*/ 2961385 h 3735720"/>
                <a:gd name="connsiteX51" fmla="*/ 3958549 w 4357350"/>
                <a:gd name="connsiteY51" fmla="*/ 2892531 h 3735720"/>
                <a:gd name="connsiteX52" fmla="*/ 3978900 w 4357350"/>
                <a:gd name="connsiteY52" fmla="*/ 2875048 h 3735720"/>
                <a:gd name="connsiteX53" fmla="*/ 3989121 w 4357350"/>
                <a:gd name="connsiteY53" fmla="*/ 2866352 h 3735720"/>
                <a:gd name="connsiteX54" fmla="*/ 3998893 w 4357350"/>
                <a:gd name="connsiteY54" fmla="*/ 2857118 h 3735720"/>
                <a:gd name="connsiteX55" fmla="*/ 4038072 w 4357350"/>
                <a:gd name="connsiteY55" fmla="*/ 2820360 h 3735720"/>
                <a:gd name="connsiteX56" fmla="*/ 4057616 w 4357350"/>
                <a:gd name="connsiteY56" fmla="*/ 2801981 h 3735720"/>
                <a:gd name="connsiteX57" fmla="*/ 4067388 w 4357350"/>
                <a:gd name="connsiteY57" fmla="*/ 2792837 h 3735720"/>
                <a:gd name="connsiteX58" fmla="*/ 4076712 w 4357350"/>
                <a:gd name="connsiteY58" fmla="*/ 2783154 h 3735720"/>
                <a:gd name="connsiteX59" fmla="*/ 4113919 w 4357350"/>
                <a:gd name="connsiteY59" fmla="*/ 2744513 h 3735720"/>
                <a:gd name="connsiteX60" fmla="*/ 4150587 w 4357350"/>
                <a:gd name="connsiteY60" fmla="*/ 2705335 h 3735720"/>
                <a:gd name="connsiteX61" fmla="*/ 4185372 w 4357350"/>
                <a:gd name="connsiteY61" fmla="*/ 2664633 h 3735720"/>
                <a:gd name="connsiteX62" fmla="*/ 4219889 w 4357350"/>
                <a:gd name="connsiteY62" fmla="*/ 2623660 h 3735720"/>
                <a:gd name="connsiteX63" fmla="*/ 4252612 w 4357350"/>
                <a:gd name="connsiteY63" fmla="*/ 2581344 h 3735720"/>
                <a:gd name="connsiteX64" fmla="*/ 4285515 w 4357350"/>
                <a:gd name="connsiteY64" fmla="*/ 2539208 h 3735720"/>
                <a:gd name="connsiteX65" fmla="*/ 4316714 w 4357350"/>
                <a:gd name="connsiteY65" fmla="*/ 2495815 h 3735720"/>
                <a:gd name="connsiteX66" fmla="*/ 4348452 w 4357350"/>
                <a:gd name="connsiteY66" fmla="*/ 2452782 h 3735720"/>
                <a:gd name="connsiteX67" fmla="*/ 4357350 w 4357350"/>
                <a:gd name="connsiteY67" fmla="*/ 2439713 h 3735720"/>
                <a:gd name="connsiteX68" fmla="*/ 4357350 w 4357350"/>
                <a:gd name="connsiteY68" fmla="*/ 2838234 h 3735720"/>
                <a:gd name="connsiteX69" fmla="*/ 4330521 w 4357350"/>
                <a:gd name="connsiteY69" fmla="*/ 2867339 h 3735720"/>
                <a:gd name="connsiteX70" fmla="*/ 4288832 w 4357350"/>
                <a:gd name="connsiteY70" fmla="*/ 2909565 h 3735720"/>
                <a:gd name="connsiteX71" fmla="*/ 4247054 w 4357350"/>
                <a:gd name="connsiteY71" fmla="*/ 2951613 h 3735720"/>
                <a:gd name="connsiteX72" fmla="*/ 4236564 w 4357350"/>
                <a:gd name="connsiteY72" fmla="*/ 2962102 h 3735720"/>
                <a:gd name="connsiteX73" fmla="*/ 4225626 w 4357350"/>
                <a:gd name="connsiteY73" fmla="*/ 2972143 h 3735720"/>
                <a:gd name="connsiteX74" fmla="*/ 4203840 w 4357350"/>
                <a:gd name="connsiteY74" fmla="*/ 2992226 h 3735720"/>
                <a:gd name="connsiteX75" fmla="*/ 4115084 w 4357350"/>
                <a:gd name="connsiteY75" fmla="*/ 3070851 h 3735720"/>
                <a:gd name="connsiteX76" fmla="*/ 4022472 w 4357350"/>
                <a:gd name="connsiteY76" fmla="*/ 3144995 h 3735720"/>
                <a:gd name="connsiteX77" fmla="*/ 3621543 w 4357350"/>
                <a:gd name="connsiteY77" fmla="*/ 3398445 h 3735720"/>
                <a:gd name="connsiteX78" fmla="*/ 3184035 w 4357350"/>
                <a:gd name="connsiteY78" fmla="*/ 3587434 h 3735720"/>
                <a:gd name="connsiteX79" fmla="*/ 3127105 w 4357350"/>
                <a:gd name="connsiteY79" fmla="*/ 3606082 h 3735720"/>
                <a:gd name="connsiteX80" fmla="*/ 3069816 w 4357350"/>
                <a:gd name="connsiteY80" fmla="*/ 3624102 h 3735720"/>
                <a:gd name="connsiteX81" fmla="*/ 2953894 w 4357350"/>
                <a:gd name="connsiteY81" fmla="*/ 3656377 h 3735720"/>
                <a:gd name="connsiteX82" fmla="*/ 2836269 w 4357350"/>
                <a:gd name="connsiteY82" fmla="*/ 3683542 h 3735720"/>
                <a:gd name="connsiteX83" fmla="*/ 2717210 w 4357350"/>
                <a:gd name="connsiteY83" fmla="*/ 3705507 h 3735720"/>
                <a:gd name="connsiteX84" fmla="*/ 2596895 w 4357350"/>
                <a:gd name="connsiteY84" fmla="*/ 3721376 h 3735720"/>
                <a:gd name="connsiteX85" fmla="*/ 2475773 w 4357350"/>
                <a:gd name="connsiteY85" fmla="*/ 3731238 h 3735720"/>
                <a:gd name="connsiteX86" fmla="*/ 2415616 w 4357350"/>
                <a:gd name="connsiteY86" fmla="*/ 3733838 h 3735720"/>
                <a:gd name="connsiteX87" fmla="*/ 2355638 w 4357350"/>
                <a:gd name="connsiteY87" fmla="*/ 3735272 h 3735720"/>
                <a:gd name="connsiteX88" fmla="*/ 2325604 w 4357350"/>
                <a:gd name="connsiteY88" fmla="*/ 3735720 h 3735720"/>
                <a:gd name="connsiteX89" fmla="*/ 2295481 w 4357350"/>
                <a:gd name="connsiteY89" fmla="*/ 3735092 h 3735720"/>
                <a:gd name="connsiteX90" fmla="*/ 2235144 w 4357350"/>
                <a:gd name="connsiteY90" fmla="*/ 3733479 h 3735720"/>
                <a:gd name="connsiteX91" fmla="*/ 1752451 w 4357350"/>
                <a:gd name="connsiteY91" fmla="*/ 3662653 h 3735720"/>
                <a:gd name="connsiteX92" fmla="*/ 1296832 w 4357350"/>
                <a:gd name="connsiteY92" fmla="*/ 3474382 h 3735720"/>
                <a:gd name="connsiteX93" fmla="*/ 1192207 w 4357350"/>
                <a:gd name="connsiteY93" fmla="*/ 3409921 h 3735720"/>
                <a:gd name="connsiteX94" fmla="*/ 1092153 w 4357350"/>
                <a:gd name="connsiteY94" fmla="*/ 3339632 h 3735720"/>
                <a:gd name="connsiteX95" fmla="*/ 1044010 w 4357350"/>
                <a:gd name="connsiteY95" fmla="*/ 3302426 h 3735720"/>
                <a:gd name="connsiteX96" fmla="*/ 1019983 w 4357350"/>
                <a:gd name="connsiteY96" fmla="*/ 3283868 h 3735720"/>
                <a:gd name="connsiteX97" fmla="*/ 1007969 w 4357350"/>
                <a:gd name="connsiteY97" fmla="*/ 3274544 h 3735720"/>
                <a:gd name="connsiteX98" fmla="*/ 996403 w 4357350"/>
                <a:gd name="connsiteY98" fmla="*/ 3264772 h 3735720"/>
                <a:gd name="connsiteX99" fmla="*/ 950412 w 4357350"/>
                <a:gd name="connsiteY99" fmla="*/ 3225593 h 3735720"/>
                <a:gd name="connsiteX100" fmla="*/ 905137 w 4357350"/>
                <a:gd name="connsiteY100" fmla="*/ 3185966 h 3735720"/>
                <a:gd name="connsiteX101" fmla="*/ 861117 w 4357350"/>
                <a:gd name="connsiteY101" fmla="*/ 3145174 h 3735720"/>
                <a:gd name="connsiteX102" fmla="*/ 817635 w 4357350"/>
                <a:gd name="connsiteY102" fmla="*/ 3104023 h 3735720"/>
                <a:gd name="connsiteX103" fmla="*/ 775409 w 4357350"/>
                <a:gd name="connsiteY103" fmla="*/ 3061886 h 3735720"/>
                <a:gd name="connsiteX104" fmla="*/ 733631 w 4357350"/>
                <a:gd name="connsiteY104" fmla="*/ 3019301 h 3735720"/>
                <a:gd name="connsiteX105" fmla="*/ 574675 w 4357350"/>
                <a:gd name="connsiteY105" fmla="*/ 2835063 h 3735720"/>
                <a:gd name="connsiteX106" fmla="*/ 442077 w 4357350"/>
                <a:gd name="connsiteY106" fmla="*/ 2619806 h 3735720"/>
                <a:gd name="connsiteX107" fmla="*/ 415720 w 4357350"/>
                <a:gd name="connsiteY107" fmla="*/ 2562159 h 3735720"/>
                <a:gd name="connsiteX108" fmla="*/ 393216 w 4357350"/>
                <a:gd name="connsiteY108" fmla="*/ 2504242 h 3735720"/>
                <a:gd name="connsiteX109" fmla="*/ 373134 w 4357350"/>
                <a:gd name="connsiteY109" fmla="*/ 2446684 h 3735720"/>
                <a:gd name="connsiteX110" fmla="*/ 354935 w 4357350"/>
                <a:gd name="connsiteY110" fmla="*/ 2389755 h 3735720"/>
                <a:gd name="connsiteX111" fmla="*/ 338080 w 4357350"/>
                <a:gd name="connsiteY111" fmla="*/ 2333542 h 3735720"/>
                <a:gd name="connsiteX112" fmla="*/ 322480 w 4357350"/>
                <a:gd name="connsiteY112" fmla="*/ 2278496 h 3735720"/>
                <a:gd name="connsiteX113" fmla="*/ 291998 w 4357350"/>
                <a:gd name="connsiteY113" fmla="*/ 2170015 h 3735720"/>
                <a:gd name="connsiteX114" fmla="*/ 261337 w 4357350"/>
                <a:gd name="connsiteY114" fmla="*/ 2063596 h 3735720"/>
                <a:gd name="connsiteX115" fmla="*/ 229599 w 4357350"/>
                <a:gd name="connsiteY115" fmla="*/ 1958522 h 3735720"/>
                <a:gd name="connsiteX116" fmla="*/ 87051 w 4357350"/>
                <a:gd name="connsiteY116" fmla="*/ 1544414 h 3735720"/>
                <a:gd name="connsiteX117" fmla="*/ 20976 w 4357350"/>
                <a:gd name="connsiteY117" fmla="*/ 1302440 h 3735720"/>
                <a:gd name="connsiteX118" fmla="*/ 87 w 4357350"/>
                <a:gd name="connsiteY118" fmla="*/ 1052756 h 3735720"/>
                <a:gd name="connsiteX119" fmla="*/ 84899 w 4357350"/>
                <a:gd name="connsiteY119" fmla="*/ 567820 h 3735720"/>
                <a:gd name="connsiteX120" fmla="*/ 291818 w 4357350"/>
                <a:gd name="connsiteY120" fmla="*/ 133450 h 373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357350" h="3735720">
                  <a:moveTo>
                    <a:pt x="3838712" y="0"/>
                  </a:moveTo>
                  <a:lnTo>
                    <a:pt x="4357350" y="0"/>
                  </a:lnTo>
                  <a:lnTo>
                    <a:pt x="4357350" y="406110"/>
                  </a:lnTo>
                  <a:lnTo>
                    <a:pt x="4191121" y="279485"/>
                  </a:lnTo>
                  <a:cubicBezTo>
                    <a:pt x="4131894" y="235319"/>
                    <a:pt x="4071647" y="190425"/>
                    <a:pt x="4011624" y="143044"/>
                  </a:cubicBezTo>
                  <a:close/>
                  <a:moveTo>
                    <a:pt x="383925" y="0"/>
                  </a:moveTo>
                  <a:lnTo>
                    <a:pt x="720102" y="0"/>
                  </a:lnTo>
                  <a:lnTo>
                    <a:pt x="646935" y="95348"/>
                  </a:lnTo>
                  <a:cubicBezTo>
                    <a:pt x="606591" y="154071"/>
                    <a:pt x="567233" y="213242"/>
                    <a:pt x="531641" y="274206"/>
                  </a:cubicBezTo>
                  <a:cubicBezTo>
                    <a:pt x="460277" y="395955"/>
                    <a:pt x="401195" y="523352"/>
                    <a:pt x="361658" y="654605"/>
                  </a:cubicBezTo>
                  <a:cubicBezTo>
                    <a:pt x="321942" y="785589"/>
                    <a:pt x="300515" y="919800"/>
                    <a:pt x="302667" y="1052217"/>
                  </a:cubicBezTo>
                  <a:cubicBezTo>
                    <a:pt x="304639" y="1184635"/>
                    <a:pt x="328935" y="1315081"/>
                    <a:pt x="375286" y="1439430"/>
                  </a:cubicBezTo>
                  <a:cubicBezTo>
                    <a:pt x="428182" y="1583413"/>
                    <a:pt x="475697" y="1729818"/>
                    <a:pt x="515414" y="1878283"/>
                  </a:cubicBezTo>
                  <a:cubicBezTo>
                    <a:pt x="555757" y="2026211"/>
                    <a:pt x="585971" y="2177187"/>
                    <a:pt x="621743" y="2315074"/>
                  </a:cubicBezTo>
                  <a:cubicBezTo>
                    <a:pt x="626136" y="2332736"/>
                    <a:pt x="631246" y="2348873"/>
                    <a:pt x="636177" y="2365548"/>
                  </a:cubicBezTo>
                  <a:cubicBezTo>
                    <a:pt x="641377" y="2381866"/>
                    <a:pt x="645591" y="2399258"/>
                    <a:pt x="651597" y="2414589"/>
                  </a:cubicBezTo>
                  <a:lnTo>
                    <a:pt x="668453" y="2461926"/>
                  </a:lnTo>
                  <a:lnTo>
                    <a:pt x="688085" y="2506842"/>
                  </a:lnTo>
                  <a:cubicBezTo>
                    <a:pt x="716057" y="2565744"/>
                    <a:pt x="748602" y="2621419"/>
                    <a:pt x="791187" y="2674225"/>
                  </a:cubicBezTo>
                  <a:cubicBezTo>
                    <a:pt x="831711" y="2727658"/>
                    <a:pt x="880393" y="2778313"/>
                    <a:pt x="931225" y="2827711"/>
                  </a:cubicBezTo>
                  <a:cubicBezTo>
                    <a:pt x="943509" y="2840352"/>
                    <a:pt x="957136" y="2852008"/>
                    <a:pt x="970315" y="2863931"/>
                  </a:cubicBezTo>
                  <a:lnTo>
                    <a:pt x="1010300" y="2899345"/>
                  </a:lnTo>
                  <a:cubicBezTo>
                    <a:pt x="1023390" y="2911359"/>
                    <a:pt x="1037376" y="2922296"/>
                    <a:pt x="1051271" y="2933324"/>
                  </a:cubicBezTo>
                  <a:lnTo>
                    <a:pt x="1092961" y="2966316"/>
                  </a:lnTo>
                  <a:cubicBezTo>
                    <a:pt x="1106588" y="2977701"/>
                    <a:pt x="1121291" y="2987474"/>
                    <a:pt x="1135725" y="2997605"/>
                  </a:cubicBezTo>
                  <a:lnTo>
                    <a:pt x="1179028" y="3027908"/>
                  </a:lnTo>
                  <a:lnTo>
                    <a:pt x="1189787" y="3035528"/>
                  </a:lnTo>
                  <a:lnTo>
                    <a:pt x="1200903" y="3042521"/>
                  </a:lnTo>
                  <a:lnTo>
                    <a:pt x="1223227" y="3056507"/>
                  </a:lnTo>
                  <a:lnTo>
                    <a:pt x="1267785" y="3084300"/>
                  </a:lnTo>
                  <a:cubicBezTo>
                    <a:pt x="1297997" y="3101961"/>
                    <a:pt x="1328929" y="3118099"/>
                    <a:pt x="1359231" y="3135043"/>
                  </a:cubicBezTo>
                  <a:cubicBezTo>
                    <a:pt x="1390519" y="3150285"/>
                    <a:pt x="1421720" y="3165525"/>
                    <a:pt x="1452918" y="3180319"/>
                  </a:cubicBezTo>
                  <a:cubicBezTo>
                    <a:pt x="1579419" y="3236710"/>
                    <a:pt x="1710403" y="3279564"/>
                    <a:pt x="1844883" y="3312288"/>
                  </a:cubicBezTo>
                  <a:cubicBezTo>
                    <a:pt x="1979453" y="3344922"/>
                    <a:pt x="2117877" y="3366798"/>
                    <a:pt x="2259350" y="3380783"/>
                  </a:cubicBezTo>
                  <a:cubicBezTo>
                    <a:pt x="2277102" y="3382307"/>
                    <a:pt x="2294763" y="3384011"/>
                    <a:pt x="2312514" y="3385804"/>
                  </a:cubicBezTo>
                  <a:lnTo>
                    <a:pt x="2339142" y="3388404"/>
                  </a:lnTo>
                  <a:lnTo>
                    <a:pt x="2365947" y="3389928"/>
                  </a:lnTo>
                  <a:lnTo>
                    <a:pt x="2419650" y="3393514"/>
                  </a:lnTo>
                  <a:cubicBezTo>
                    <a:pt x="2437581" y="3394679"/>
                    <a:pt x="2455691" y="3396293"/>
                    <a:pt x="2473173" y="3396472"/>
                  </a:cubicBezTo>
                  <a:lnTo>
                    <a:pt x="2526158" y="3398086"/>
                  </a:lnTo>
                  <a:cubicBezTo>
                    <a:pt x="2543820" y="3398534"/>
                    <a:pt x="2561661" y="3399969"/>
                    <a:pt x="2579323" y="3399700"/>
                  </a:cubicBezTo>
                  <a:lnTo>
                    <a:pt x="2685831" y="3398445"/>
                  </a:lnTo>
                  <a:lnTo>
                    <a:pt x="2792429" y="3392349"/>
                  </a:lnTo>
                  <a:cubicBezTo>
                    <a:pt x="2827841" y="3389121"/>
                    <a:pt x="2863255" y="3384728"/>
                    <a:pt x="2898847" y="3380962"/>
                  </a:cubicBezTo>
                  <a:cubicBezTo>
                    <a:pt x="2907812" y="3380156"/>
                    <a:pt x="2916599" y="3378632"/>
                    <a:pt x="2925384" y="3377196"/>
                  </a:cubicBezTo>
                  <a:lnTo>
                    <a:pt x="2951832" y="3372894"/>
                  </a:lnTo>
                  <a:lnTo>
                    <a:pt x="3004817" y="3364286"/>
                  </a:lnTo>
                  <a:cubicBezTo>
                    <a:pt x="3022659" y="3361777"/>
                    <a:pt x="3039872" y="3357204"/>
                    <a:pt x="3057444" y="3353528"/>
                  </a:cubicBezTo>
                  <a:lnTo>
                    <a:pt x="3109891" y="3341784"/>
                  </a:lnTo>
                  <a:cubicBezTo>
                    <a:pt x="3249302" y="3307985"/>
                    <a:pt x="3385217" y="3258227"/>
                    <a:pt x="3514048" y="3194125"/>
                  </a:cubicBezTo>
                  <a:cubicBezTo>
                    <a:pt x="3642969" y="3130202"/>
                    <a:pt x="3763822" y="3050769"/>
                    <a:pt x="3875978" y="2961385"/>
                  </a:cubicBezTo>
                  <a:cubicBezTo>
                    <a:pt x="3904667" y="2939779"/>
                    <a:pt x="3931385" y="2915841"/>
                    <a:pt x="3958549" y="2892531"/>
                  </a:cubicBezTo>
                  <a:lnTo>
                    <a:pt x="3978900" y="2875048"/>
                  </a:lnTo>
                  <a:lnTo>
                    <a:pt x="3989121" y="2866352"/>
                  </a:lnTo>
                  <a:lnTo>
                    <a:pt x="3998893" y="2857118"/>
                  </a:lnTo>
                  <a:lnTo>
                    <a:pt x="4038072" y="2820360"/>
                  </a:lnTo>
                  <a:lnTo>
                    <a:pt x="4057616" y="2801981"/>
                  </a:lnTo>
                  <a:lnTo>
                    <a:pt x="4067388" y="2792837"/>
                  </a:lnTo>
                  <a:lnTo>
                    <a:pt x="4076712" y="2783154"/>
                  </a:lnTo>
                  <a:lnTo>
                    <a:pt x="4113919" y="2744513"/>
                  </a:lnTo>
                  <a:cubicBezTo>
                    <a:pt x="4126201" y="2731424"/>
                    <a:pt x="4138931" y="2718873"/>
                    <a:pt x="4150587" y="2705335"/>
                  </a:cubicBezTo>
                  <a:lnTo>
                    <a:pt x="4185372" y="2664633"/>
                  </a:lnTo>
                  <a:cubicBezTo>
                    <a:pt x="4196848" y="2650915"/>
                    <a:pt x="4208771" y="2637646"/>
                    <a:pt x="4219889" y="2623660"/>
                  </a:cubicBezTo>
                  <a:lnTo>
                    <a:pt x="4252612" y="2581344"/>
                  </a:lnTo>
                  <a:lnTo>
                    <a:pt x="4285515" y="2539208"/>
                  </a:lnTo>
                  <a:cubicBezTo>
                    <a:pt x="4295915" y="2524773"/>
                    <a:pt x="4306135" y="2510160"/>
                    <a:pt x="4316714" y="2495815"/>
                  </a:cubicBezTo>
                  <a:lnTo>
                    <a:pt x="4348452" y="2452782"/>
                  </a:lnTo>
                  <a:lnTo>
                    <a:pt x="4357350" y="2439713"/>
                  </a:lnTo>
                  <a:lnTo>
                    <a:pt x="4357350" y="2838234"/>
                  </a:lnTo>
                  <a:lnTo>
                    <a:pt x="4330521" y="2867339"/>
                  </a:lnTo>
                  <a:cubicBezTo>
                    <a:pt x="4317162" y="2882042"/>
                    <a:pt x="4302639" y="2895400"/>
                    <a:pt x="4288832" y="2909565"/>
                  </a:cubicBezTo>
                  <a:lnTo>
                    <a:pt x="4247054" y="2951613"/>
                  </a:lnTo>
                  <a:lnTo>
                    <a:pt x="4236564" y="2962102"/>
                  </a:lnTo>
                  <a:lnTo>
                    <a:pt x="4225626" y="2972143"/>
                  </a:lnTo>
                  <a:lnTo>
                    <a:pt x="4203840" y="2992226"/>
                  </a:lnTo>
                  <a:cubicBezTo>
                    <a:pt x="4174703" y="3018943"/>
                    <a:pt x="4146104" y="3046197"/>
                    <a:pt x="4115084" y="3070851"/>
                  </a:cubicBezTo>
                  <a:cubicBezTo>
                    <a:pt x="4084602" y="3096045"/>
                    <a:pt x="4054568" y="3121865"/>
                    <a:pt x="4022472" y="3144995"/>
                  </a:cubicBezTo>
                  <a:cubicBezTo>
                    <a:pt x="3896509" y="3240745"/>
                    <a:pt x="3761581" y="3324391"/>
                    <a:pt x="3621543" y="3398445"/>
                  </a:cubicBezTo>
                  <a:cubicBezTo>
                    <a:pt x="3481414" y="3472409"/>
                    <a:pt x="3335100" y="3535614"/>
                    <a:pt x="3184035" y="3587434"/>
                  </a:cubicBezTo>
                  <a:lnTo>
                    <a:pt x="3127105" y="3606082"/>
                  </a:lnTo>
                  <a:cubicBezTo>
                    <a:pt x="3108009" y="3612178"/>
                    <a:pt x="3089181" y="3619171"/>
                    <a:pt x="3069816" y="3624102"/>
                  </a:cubicBezTo>
                  <a:cubicBezTo>
                    <a:pt x="3031265" y="3634682"/>
                    <a:pt x="2992803" y="3646605"/>
                    <a:pt x="2953894" y="3656377"/>
                  </a:cubicBezTo>
                  <a:cubicBezTo>
                    <a:pt x="2914805" y="3665343"/>
                    <a:pt x="2875627" y="3674756"/>
                    <a:pt x="2836269" y="3683542"/>
                  </a:cubicBezTo>
                  <a:lnTo>
                    <a:pt x="2717210" y="3705507"/>
                  </a:lnTo>
                  <a:lnTo>
                    <a:pt x="2596895" y="3721376"/>
                  </a:lnTo>
                  <a:cubicBezTo>
                    <a:pt x="2556640" y="3725768"/>
                    <a:pt x="2516297" y="3728189"/>
                    <a:pt x="2475773" y="3731238"/>
                  </a:cubicBezTo>
                  <a:cubicBezTo>
                    <a:pt x="2455422" y="3733120"/>
                    <a:pt x="2435609" y="3733300"/>
                    <a:pt x="2415616" y="3733838"/>
                  </a:cubicBezTo>
                  <a:lnTo>
                    <a:pt x="2355638" y="3735272"/>
                  </a:lnTo>
                  <a:lnTo>
                    <a:pt x="2325604" y="3735720"/>
                  </a:lnTo>
                  <a:lnTo>
                    <a:pt x="2295481" y="3735092"/>
                  </a:lnTo>
                  <a:lnTo>
                    <a:pt x="2235144" y="3733479"/>
                  </a:lnTo>
                  <a:cubicBezTo>
                    <a:pt x="2074216" y="3727383"/>
                    <a:pt x="1911406" y="3705149"/>
                    <a:pt x="1752451" y="3662653"/>
                  </a:cubicBezTo>
                  <a:cubicBezTo>
                    <a:pt x="1593495" y="3620336"/>
                    <a:pt x="1439112" y="3556503"/>
                    <a:pt x="1296832" y="3474382"/>
                  </a:cubicBezTo>
                  <a:cubicBezTo>
                    <a:pt x="1261688" y="3453222"/>
                    <a:pt x="1226724" y="3431707"/>
                    <a:pt x="1192207" y="3409921"/>
                  </a:cubicBezTo>
                  <a:cubicBezTo>
                    <a:pt x="1158766" y="3386431"/>
                    <a:pt x="1124787" y="3363749"/>
                    <a:pt x="1092153" y="3339632"/>
                  </a:cubicBezTo>
                  <a:lnTo>
                    <a:pt x="1044010" y="3302426"/>
                  </a:lnTo>
                  <a:lnTo>
                    <a:pt x="1019983" y="3283868"/>
                  </a:lnTo>
                  <a:lnTo>
                    <a:pt x="1007969" y="3274544"/>
                  </a:lnTo>
                  <a:lnTo>
                    <a:pt x="996403" y="3264772"/>
                  </a:lnTo>
                  <a:lnTo>
                    <a:pt x="950412" y="3225593"/>
                  </a:lnTo>
                  <a:cubicBezTo>
                    <a:pt x="935261" y="3212504"/>
                    <a:pt x="919571" y="3199773"/>
                    <a:pt x="905137" y="3185966"/>
                  </a:cubicBezTo>
                  <a:lnTo>
                    <a:pt x="861117" y="3145174"/>
                  </a:lnTo>
                  <a:cubicBezTo>
                    <a:pt x="846414" y="3131547"/>
                    <a:pt x="831441" y="3118368"/>
                    <a:pt x="817635" y="3104023"/>
                  </a:cubicBezTo>
                  <a:lnTo>
                    <a:pt x="775409" y="3061886"/>
                  </a:lnTo>
                  <a:cubicBezTo>
                    <a:pt x="761333" y="3047900"/>
                    <a:pt x="746989" y="3034273"/>
                    <a:pt x="733631" y="3019301"/>
                  </a:cubicBezTo>
                  <a:cubicBezTo>
                    <a:pt x="679031" y="2961206"/>
                    <a:pt x="624343" y="2901944"/>
                    <a:pt x="574675" y="2835063"/>
                  </a:cubicBezTo>
                  <a:cubicBezTo>
                    <a:pt x="523573" y="2770064"/>
                    <a:pt x="479194" y="2695742"/>
                    <a:pt x="442077" y="2619806"/>
                  </a:cubicBezTo>
                  <a:cubicBezTo>
                    <a:pt x="433202" y="2600620"/>
                    <a:pt x="424147" y="2581434"/>
                    <a:pt x="415720" y="2562159"/>
                  </a:cubicBezTo>
                  <a:lnTo>
                    <a:pt x="393216" y="2504242"/>
                  </a:lnTo>
                  <a:cubicBezTo>
                    <a:pt x="385148" y="2484788"/>
                    <a:pt x="379769" y="2465871"/>
                    <a:pt x="373134" y="2446684"/>
                  </a:cubicBezTo>
                  <a:cubicBezTo>
                    <a:pt x="366859" y="2427679"/>
                    <a:pt x="360135" y="2408314"/>
                    <a:pt x="354935" y="2389755"/>
                  </a:cubicBezTo>
                  <a:lnTo>
                    <a:pt x="338080" y="2333542"/>
                  </a:lnTo>
                  <a:lnTo>
                    <a:pt x="322480" y="2278496"/>
                  </a:lnTo>
                  <a:lnTo>
                    <a:pt x="291998" y="2170015"/>
                  </a:lnTo>
                  <a:lnTo>
                    <a:pt x="261337" y="2063596"/>
                  </a:lnTo>
                  <a:lnTo>
                    <a:pt x="229599" y="1958522"/>
                  </a:lnTo>
                  <a:cubicBezTo>
                    <a:pt x="186386" y="1819111"/>
                    <a:pt x="137436" y="1681763"/>
                    <a:pt x="87051" y="1544414"/>
                  </a:cubicBezTo>
                  <a:cubicBezTo>
                    <a:pt x="58182" y="1466057"/>
                    <a:pt x="35679" y="1384921"/>
                    <a:pt x="20976" y="1302440"/>
                  </a:cubicBezTo>
                  <a:cubicBezTo>
                    <a:pt x="6542" y="1219959"/>
                    <a:pt x="-900" y="1136133"/>
                    <a:pt x="87" y="1052756"/>
                  </a:cubicBezTo>
                  <a:cubicBezTo>
                    <a:pt x="1521" y="885821"/>
                    <a:pt x="32721" y="721665"/>
                    <a:pt x="84899" y="567820"/>
                  </a:cubicBezTo>
                  <a:cubicBezTo>
                    <a:pt x="137256" y="413797"/>
                    <a:pt x="208261" y="268827"/>
                    <a:pt x="291818" y="13345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67EF130-7C3F-4666-8212-746B1D9BC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770" y="10262"/>
              <a:ext cx="4213737" cy="3745016"/>
            </a:xfrm>
            <a:custGeom>
              <a:avLst/>
              <a:gdLst>
                <a:gd name="connsiteX0" fmla="*/ 3582008 w 4343355"/>
                <a:gd name="connsiteY0" fmla="*/ 0 h 3687666"/>
                <a:gd name="connsiteX1" fmla="*/ 4343355 w 4343355"/>
                <a:gd name="connsiteY1" fmla="*/ 0 h 3687666"/>
                <a:gd name="connsiteX2" fmla="*/ 4343355 w 4343355"/>
                <a:gd name="connsiteY2" fmla="*/ 776570 h 3687666"/>
                <a:gd name="connsiteX3" fmla="*/ 4323609 w 4343355"/>
                <a:gd name="connsiteY3" fmla="*/ 743183 h 3687666"/>
                <a:gd name="connsiteX4" fmla="*/ 3909680 w 4343355"/>
                <a:gd name="connsiteY4" fmla="*/ 311502 h 3687666"/>
                <a:gd name="connsiteX5" fmla="*/ 3628885 w 4343355"/>
                <a:gd name="connsiteY5" fmla="*/ 46128 h 3687666"/>
                <a:gd name="connsiteX6" fmla="*/ 336035 w 4343355"/>
                <a:gd name="connsiteY6" fmla="*/ 0 h 3687666"/>
                <a:gd name="connsiteX7" fmla="*/ 1014751 w 4343355"/>
                <a:gd name="connsiteY7" fmla="*/ 0 h 3687666"/>
                <a:gd name="connsiteX8" fmla="*/ 976850 w 4343355"/>
                <a:gd name="connsiteY8" fmla="*/ 40570 h 3687666"/>
                <a:gd name="connsiteX9" fmla="*/ 596990 w 4343355"/>
                <a:gd name="connsiteY9" fmla="*/ 666978 h 3687666"/>
                <a:gd name="connsiteX10" fmla="*/ 589279 w 4343355"/>
                <a:gd name="connsiteY10" fmla="*/ 1285047 h 3687666"/>
                <a:gd name="connsiteX11" fmla="*/ 830447 w 4343355"/>
                <a:gd name="connsiteY11" fmla="*/ 2080182 h 3687666"/>
                <a:gd name="connsiteX12" fmla="*/ 926465 w 4343355"/>
                <a:gd name="connsiteY12" fmla="*/ 2395583 h 3687666"/>
                <a:gd name="connsiteX13" fmla="*/ 1113662 w 4343355"/>
                <a:gd name="connsiteY13" fmla="*/ 2637019 h 3687666"/>
                <a:gd name="connsiteX14" fmla="*/ 2430758 w 4343355"/>
                <a:gd name="connsiteY14" fmla="*/ 3149836 h 3687666"/>
                <a:gd name="connsiteX15" fmla="*/ 3844950 w 4343355"/>
                <a:gd name="connsiteY15" fmla="*/ 2569689 h 3687666"/>
                <a:gd name="connsiteX16" fmla="*/ 4283713 w 4343355"/>
                <a:gd name="connsiteY16" fmla="*/ 1926158 h 3687666"/>
                <a:gd name="connsiteX17" fmla="*/ 4343355 w 4343355"/>
                <a:gd name="connsiteY17" fmla="*/ 1764383 h 3687666"/>
                <a:gd name="connsiteX18" fmla="*/ 4343355 w 4343355"/>
                <a:gd name="connsiteY18" fmla="*/ 2821581 h 3687666"/>
                <a:gd name="connsiteX19" fmla="*/ 4222839 w 4343355"/>
                <a:gd name="connsiteY19" fmla="*/ 2952509 h 3687666"/>
                <a:gd name="connsiteX20" fmla="*/ 2430848 w 4343355"/>
                <a:gd name="connsiteY20" fmla="*/ 3687666 h 3687666"/>
                <a:gd name="connsiteX21" fmla="*/ 733352 w 4343355"/>
                <a:gd name="connsiteY21" fmla="*/ 3017329 h 3687666"/>
                <a:gd name="connsiteX22" fmla="*/ 84621 w 4343355"/>
                <a:gd name="connsiteY22" fmla="*/ 1471257 h 3687666"/>
                <a:gd name="connsiteX23" fmla="*/ 295318 w 4343355"/>
                <a:gd name="connsiteY23" fmla="*/ 59886 h 368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3355" h="3687666">
                  <a:moveTo>
                    <a:pt x="3582008" y="0"/>
                  </a:moveTo>
                  <a:lnTo>
                    <a:pt x="4343355" y="0"/>
                  </a:lnTo>
                  <a:lnTo>
                    <a:pt x="4343355" y="776570"/>
                  </a:lnTo>
                  <a:lnTo>
                    <a:pt x="4323609" y="743183"/>
                  </a:lnTo>
                  <a:cubicBezTo>
                    <a:pt x="4227949" y="603145"/>
                    <a:pt x="4080469" y="468037"/>
                    <a:pt x="3909680" y="311502"/>
                  </a:cubicBezTo>
                  <a:cubicBezTo>
                    <a:pt x="3818682" y="228125"/>
                    <a:pt x="3724636" y="141878"/>
                    <a:pt x="3628885" y="46128"/>
                  </a:cubicBezTo>
                  <a:close/>
                  <a:moveTo>
                    <a:pt x="336035" y="0"/>
                  </a:moveTo>
                  <a:lnTo>
                    <a:pt x="1014751" y="0"/>
                  </a:lnTo>
                  <a:lnTo>
                    <a:pt x="976850" y="40570"/>
                  </a:lnTo>
                  <a:cubicBezTo>
                    <a:pt x="798082" y="245875"/>
                    <a:pt x="666740" y="462478"/>
                    <a:pt x="596990" y="666978"/>
                  </a:cubicBezTo>
                  <a:cubicBezTo>
                    <a:pt x="520784" y="890483"/>
                    <a:pt x="518274" y="1092652"/>
                    <a:pt x="589279" y="1285047"/>
                  </a:cubicBezTo>
                  <a:cubicBezTo>
                    <a:pt x="719097" y="1636936"/>
                    <a:pt x="783468" y="1893166"/>
                    <a:pt x="830447" y="2080182"/>
                  </a:cubicBezTo>
                  <a:cubicBezTo>
                    <a:pt x="865502" y="2219952"/>
                    <a:pt x="890872" y="2320902"/>
                    <a:pt x="926465" y="2395583"/>
                  </a:cubicBezTo>
                  <a:cubicBezTo>
                    <a:pt x="950850" y="2446775"/>
                    <a:pt x="992181" y="2515538"/>
                    <a:pt x="1113662" y="2637019"/>
                  </a:cubicBezTo>
                  <a:cubicBezTo>
                    <a:pt x="1473082" y="2996439"/>
                    <a:pt x="1867018" y="3149836"/>
                    <a:pt x="2430758" y="3149836"/>
                  </a:cubicBezTo>
                  <a:cubicBezTo>
                    <a:pt x="2963568" y="3149836"/>
                    <a:pt x="3465806" y="2943813"/>
                    <a:pt x="3844950" y="2569689"/>
                  </a:cubicBezTo>
                  <a:cubicBezTo>
                    <a:pt x="4032952" y="2384197"/>
                    <a:pt x="4180612" y="2167684"/>
                    <a:pt x="4283713" y="1926158"/>
                  </a:cubicBezTo>
                  <a:lnTo>
                    <a:pt x="4343355" y="1764383"/>
                  </a:lnTo>
                  <a:lnTo>
                    <a:pt x="4343355" y="2821581"/>
                  </a:lnTo>
                  <a:lnTo>
                    <a:pt x="4222839" y="2952509"/>
                  </a:lnTo>
                  <a:cubicBezTo>
                    <a:pt x="3762110" y="3407141"/>
                    <a:pt x="3129247" y="3687666"/>
                    <a:pt x="2430848" y="3687666"/>
                  </a:cubicBezTo>
                  <a:cubicBezTo>
                    <a:pt x="1726262" y="3687666"/>
                    <a:pt x="1195156" y="3479043"/>
                    <a:pt x="733352" y="3017329"/>
                  </a:cubicBezTo>
                  <a:cubicBezTo>
                    <a:pt x="271637" y="2555614"/>
                    <a:pt x="419835" y="2379445"/>
                    <a:pt x="84621" y="1471257"/>
                  </a:cubicBezTo>
                  <a:cubicBezTo>
                    <a:pt x="-102844" y="963393"/>
                    <a:pt x="45000" y="465969"/>
                    <a:pt x="295318" y="5988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AF20F-535A-4551-B3D7-96564BF7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806" y="10262"/>
              <a:ext cx="4213701" cy="3745016"/>
            </a:xfrm>
            <a:custGeom>
              <a:avLst/>
              <a:gdLst>
                <a:gd name="connsiteX0" fmla="*/ 3710477 w 4343318"/>
                <a:gd name="connsiteY0" fmla="*/ 0 h 3687666"/>
                <a:gd name="connsiteX1" fmla="*/ 4343318 w 4343318"/>
                <a:gd name="connsiteY1" fmla="*/ 0 h 3687666"/>
                <a:gd name="connsiteX2" fmla="*/ 4343318 w 4343318"/>
                <a:gd name="connsiteY2" fmla="*/ 621939 h 3687666"/>
                <a:gd name="connsiteX3" fmla="*/ 4312719 w 4343318"/>
                <a:gd name="connsiteY3" fmla="*/ 582333 h 3687666"/>
                <a:gd name="connsiteX4" fmla="*/ 3970338 w 4343318"/>
                <a:gd name="connsiteY4" fmla="*/ 245158 h 3687666"/>
                <a:gd name="connsiteX5" fmla="*/ 3832877 w 4343318"/>
                <a:gd name="connsiteY5" fmla="*/ 118154 h 3687666"/>
                <a:gd name="connsiteX6" fmla="*/ 336008 w 4343318"/>
                <a:gd name="connsiteY6" fmla="*/ 0 h 3687666"/>
                <a:gd name="connsiteX7" fmla="*/ 894351 w 4343318"/>
                <a:gd name="connsiteY7" fmla="*/ 0 h 3687666"/>
                <a:gd name="connsiteX8" fmla="*/ 778775 w 4343318"/>
                <a:gd name="connsiteY8" fmla="*/ 144119 h 3687666"/>
                <a:gd name="connsiteX9" fmla="*/ 512051 w 4343318"/>
                <a:gd name="connsiteY9" fmla="*/ 637930 h 3687666"/>
                <a:gd name="connsiteX10" fmla="*/ 505148 w 4343318"/>
                <a:gd name="connsiteY10" fmla="*/ 1315977 h 3687666"/>
                <a:gd name="connsiteX11" fmla="*/ 743446 w 4343318"/>
                <a:gd name="connsiteY11" fmla="*/ 2101879 h 3687666"/>
                <a:gd name="connsiteX12" fmla="*/ 845561 w 4343318"/>
                <a:gd name="connsiteY12" fmla="*/ 2434044 h 3687666"/>
                <a:gd name="connsiteX13" fmla="*/ 1050329 w 4343318"/>
                <a:gd name="connsiteY13" fmla="*/ 2700224 h 3687666"/>
                <a:gd name="connsiteX14" fmla="*/ 1655489 w 4343318"/>
                <a:gd name="connsiteY14" fmla="*/ 3108506 h 3687666"/>
                <a:gd name="connsiteX15" fmla="*/ 2430811 w 4343318"/>
                <a:gd name="connsiteY15" fmla="*/ 3239220 h 3687666"/>
                <a:gd name="connsiteX16" fmla="*/ 3908029 w 4343318"/>
                <a:gd name="connsiteY16" fmla="*/ 2633254 h 3687666"/>
                <a:gd name="connsiteX17" fmla="*/ 4276836 w 4343318"/>
                <a:gd name="connsiteY17" fmla="*/ 2145331 h 3687666"/>
                <a:gd name="connsiteX18" fmla="*/ 4343318 w 4343318"/>
                <a:gd name="connsiteY18" fmla="*/ 2008362 h 3687666"/>
                <a:gd name="connsiteX19" fmla="*/ 4343318 w 4343318"/>
                <a:gd name="connsiteY19" fmla="*/ 2821581 h 3687666"/>
                <a:gd name="connsiteX20" fmla="*/ 4222802 w 4343318"/>
                <a:gd name="connsiteY20" fmla="*/ 2952509 h 3687666"/>
                <a:gd name="connsiteX21" fmla="*/ 2430811 w 4343318"/>
                <a:gd name="connsiteY21" fmla="*/ 3687666 h 3687666"/>
                <a:gd name="connsiteX22" fmla="*/ 733315 w 4343318"/>
                <a:gd name="connsiteY22" fmla="*/ 3017329 h 3687666"/>
                <a:gd name="connsiteX23" fmla="*/ 84584 w 4343318"/>
                <a:gd name="connsiteY23" fmla="*/ 1471257 h 3687666"/>
                <a:gd name="connsiteX24" fmla="*/ 295293 w 4343318"/>
                <a:gd name="connsiteY24" fmla="*/ 59886 h 368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43318" h="3687666">
                  <a:moveTo>
                    <a:pt x="3710477" y="0"/>
                  </a:moveTo>
                  <a:lnTo>
                    <a:pt x="4343318" y="0"/>
                  </a:lnTo>
                  <a:lnTo>
                    <a:pt x="4343318" y="621939"/>
                  </a:lnTo>
                  <a:lnTo>
                    <a:pt x="4312719" y="582333"/>
                  </a:lnTo>
                  <a:cubicBezTo>
                    <a:pt x="4219243" y="473220"/>
                    <a:pt x="4101523" y="365316"/>
                    <a:pt x="3970338" y="245158"/>
                  </a:cubicBezTo>
                  <a:cubicBezTo>
                    <a:pt x="3925197" y="203784"/>
                    <a:pt x="3879295" y="161691"/>
                    <a:pt x="3832877" y="118154"/>
                  </a:cubicBezTo>
                  <a:close/>
                  <a:moveTo>
                    <a:pt x="336008" y="0"/>
                  </a:moveTo>
                  <a:lnTo>
                    <a:pt x="894351" y="0"/>
                  </a:lnTo>
                  <a:lnTo>
                    <a:pt x="778775" y="144119"/>
                  </a:lnTo>
                  <a:cubicBezTo>
                    <a:pt x="658096" y="308319"/>
                    <a:pt x="567121" y="476352"/>
                    <a:pt x="512051" y="637930"/>
                  </a:cubicBezTo>
                  <a:cubicBezTo>
                    <a:pt x="428942" y="881697"/>
                    <a:pt x="426701" y="1103410"/>
                    <a:pt x="505148" y="1315977"/>
                  </a:cubicBezTo>
                  <a:cubicBezTo>
                    <a:pt x="633351" y="1663295"/>
                    <a:pt x="697006" y="1916834"/>
                    <a:pt x="743446" y="2101879"/>
                  </a:cubicBezTo>
                  <a:cubicBezTo>
                    <a:pt x="779845" y="2246669"/>
                    <a:pt x="806114" y="2351294"/>
                    <a:pt x="845561" y="2434044"/>
                  </a:cubicBezTo>
                  <a:cubicBezTo>
                    <a:pt x="873264" y="2492139"/>
                    <a:pt x="919257" y="2569241"/>
                    <a:pt x="1050329" y="2700224"/>
                  </a:cubicBezTo>
                  <a:cubicBezTo>
                    <a:pt x="1238781" y="2888676"/>
                    <a:pt x="1436735" y="3022259"/>
                    <a:pt x="1655489" y="3108506"/>
                  </a:cubicBezTo>
                  <a:cubicBezTo>
                    <a:pt x="1878547" y="3196456"/>
                    <a:pt x="2132176" y="3239220"/>
                    <a:pt x="2430811" y="3239220"/>
                  </a:cubicBezTo>
                  <a:cubicBezTo>
                    <a:pt x="2987289" y="3239220"/>
                    <a:pt x="3511940" y="3023963"/>
                    <a:pt x="3908029" y="2633254"/>
                  </a:cubicBezTo>
                  <a:cubicBezTo>
                    <a:pt x="4055284" y="2487948"/>
                    <a:pt x="4178838" y="2324437"/>
                    <a:pt x="4276836" y="2145331"/>
                  </a:cubicBezTo>
                  <a:lnTo>
                    <a:pt x="4343318" y="2008362"/>
                  </a:lnTo>
                  <a:lnTo>
                    <a:pt x="4343318" y="2821581"/>
                  </a:lnTo>
                  <a:lnTo>
                    <a:pt x="4222802" y="2952509"/>
                  </a:lnTo>
                  <a:cubicBezTo>
                    <a:pt x="3762073" y="3407141"/>
                    <a:pt x="3129210" y="3687666"/>
                    <a:pt x="2430811" y="3687666"/>
                  </a:cubicBezTo>
                  <a:cubicBezTo>
                    <a:pt x="1726226" y="3687666"/>
                    <a:pt x="1195119" y="3479043"/>
                    <a:pt x="733315" y="3017329"/>
                  </a:cubicBezTo>
                  <a:cubicBezTo>
                    <a:pt x="271600" y="2555614"/>
                    <a:pt x="419798" y="2379445"/>
                    <a:pt x="84584" y="1471257"/>
                  </a:cubicBezTo>
                  <a:cubicBezTo>
                    <a:pt x="-102814" y="963393"/>
                    <a:pt x="44996" y="465969"/>
                    <a:pt x="295293" y="5988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CC5447-E693-49BD-8C66-4A90A780F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5898" y="10262"/>
              <a:ext cx="4298610" cy="3888416"/>
            </a:xfrm>
            <a:custGeom>
              <a:avLst/>
              <a:gdLst>
                <a:gd name="connsiteX0" fmla="*/ 4265391 w 4447007"/>
                <a:gd name="connsiteY0" fmla="*/ 0 h 3828870"/>
                <a:gd name="connsiteX1" fmla="*/ 4447007 w 4447007"/>
                <a:gd name="connsiteY1" fmla="*/ 0 h 3828870"/>
                <a:gd name="connsiteX2" fmla="*/ 4447007 w 4447007"/>
                <a:gd name="connsiteY2" fmla="*/ 163237 h 3828870"/>
                <a:gd name="connsiteX3" fmla="*/ 4394537 w 4447007"/>
                <a:gd name="connsiteY3" fmla="*/ 114265 h 3828870"/>
                <a:gd name="connsiteX4" fmla="*/ 311415 w 4447007"/>
                <a:gd name="connsiteY4" fmla="*/ 0 h 3828870"/>
                <a:gd name="connsiteX5" fmla="*/ 495912 w 4447007"/>
                <a:gd name="connsiteY5" fmla="*/ 0 h 3828870"/>
                <a:gd name="connsiteX6" fmla="*/ 402275 w 4447007"/>
                <a:gd name="connsiteY6" fmla="*/ 124934 h 3828870"/>
                <a:gd name="connsiteX7" fmla="*/ 185314 w 4447007"/>
                <a:gd name="connsiteY7" fmla="*/ 540298 h 3828870"/>
                <a:gd name="connsiteX8" fmla="*/ 166038 w 4447007"/>
                <a:gd name="connsiteY8" fmla="*/ 595883 h 3828870"/>
                <a:gd name="connsiteX9" fmla="*/ 148646 w 4447007"/>
                <a:gd name="connsiteY9" fmla="*/ 652185 h 3828870"/>
                <a:gd name="connsiteX10" fmla="*/ 133674 w 4447007"/>
                <a:gd name="connsiteY10" fmla="*/ 709205 h 3828870"/>
                <a:gd name="connsiteX11" fmla="*/ 120942 w 4447007"/>
                <a:gd name="connsiteY11" fmla="*/ 766761 h 3828870"/>
                <a:gd name="connsiteX12" fmla="*/ 94585 w 4447007"/>
                <a:gd name="connsiteY12" fmla="*/ 1001294 h 3828870"/>
                <a:gd name="connsiteX13" fmla="*/ 171776 w 4447007"/>
                <a:gd name="connsiteY13" fmla="*/ 1466685 h 3828870"/>
                <a:gd name="connsiteX14" fmla="*/ 325621 w 4447007"/>
                <a:gd name="connsiteY14" fmla="*/ 1922482 h 3828870"/>
                <a:gd name="connsiteX15" fmla="*/ 360407 w 4447007"/>
                <a:gd name="connsiteY15" fmla="*/ 2037777 h 3828870"/>
                <a:gd name="connsiteX16" fmla="*/ 394207 w 4447007"/>
                <a:gd name="connsiteY16" fmla="*/ 2153250 h 3828870"/>
                <a:gd name="connsiteX17" fmla="*/ 463239 w 4447007"/>
                <a:gd name="connsiteY17" fmla="*/ 2382314 h 3828870"/>
                <a:gd name="connsiteX18" fmla="*/ 482694 w 4447007"/>
                <a:gd name="connsiteY18" fmla="*/ 2438168 h 3828870"/>
                <a:gd name="connsiteX19" fmla="*/ 503762 w 4447007"/>
                <a:gd name="connsiteY19" fmla="*/ 2492947 h 3828870"/>
                <a:gd name="connsiteX20" fmla="*/ 526624 w 4447007"/>
                <a:gd name="connsiteY20" fmla="*/ 2546469 h 3828870"/>
                <a:gd name="connsiteX21" fmla="*/ 552714 w 4447007"/>
                <a:gd name="connsiteY21" fmla="*/ 2598020 h 3828870"/>
                <a:gd name="connsiteX22" fmla="*/ 682800 w 4447007"/>
                <a:gd name="connsiteY22" fmla="*/ 2786472 h 3828870"/>
                <a:gd name="connsiteX23" fmla="*/ 845072 w 4447007"/>
                <a:gd name="connsiteY23" fmla="*/ 2951793 h 3828870"/>
                <a:gd name="connsiteX24" fmla="*/ 888913 w 4447007"/>
                <a:gd name="connsiteY24" fmla="*/ 2990343 h 3828870"/>
                <a:gd name="connsiteX25" fmla="*/ 933381 w 4447007"/>
                <a:gd name="connsiteY25" fmla="*/ 3028177 h 3828870"/>
                <a:gd name="connsiteX26" fmla="*/ 978836 w 4447007"/>
                <a:gd name="connsiteY26" fmla="*/ 3064576 h 3828870"/>
                <a:gd name="connsiteX27" fmla="*/ 1024648 w 4447007"/>
                <a:gd name="connsiteY27" fmla="*/ 3100259 h 3828870"/>
                <a:gd name="connsiteX28" fmla="*/ 1415716 w 4447007"/>
                <a:gd name="connsiteY28" fmla="*/ 3339363 h 3828870"/>
                <a:gd name="connsiteX29" fmla="*/ 1843093 w 4447007"/>
                <a:gd name="connsiteY29" fmla="*/ 3490339 h 3828870"/>
                <a:gd name="connsiteX30" fmla="*/ 2294498 w 4447007"/>
                <a:gd name="connsiteY30" fmla="*/ 3560001 h 3828870"/>
                <a:gd name="connsiteX31" fmla="*/ 2525265 w 4447007"/>
                <a:gd name="connsiteY31" fmla="*/ 3569952 h 3828870"/>
                <a:gd name="connsiteX32" fmla="*/ 2639842 w 4447007"/>
                <a:gd name="connsiteY32" fmla="*/ 3568786 h 3828870"/>
                <a:gd name="connsiteX33" fmla="*/ 2754419 w 4447007"/>
                <a:gd name="connsiteY33" fmla="*/ 3563138 h 3828870"/>
                <a:gd name="connsiteX34" fmla="*/ 2868727 w 4447007"/>
                <a:gd name="connsiteY34" fmla="*/ 3552290 h 3828870"/>
                <a:gd name="connsiteX35" fmla="*/ 2982586 w 4447007"/>
                <a:gd name="connsiteY35" fmla="*/ 3536331 h 3828870"/>
                <a:gd name="connsiteX36" fmla="*/ 3011007 w 4447007"/>
                <a:gd name="connsiteY36" fmla="*/ 3531581 h 3828870"/>
                <a:gd name="connsiteX37" fmla="*/ 3039338 w 4447007"/>
                <a:gd name="connsiteY37" fmla="*/ 3526290 h 3828870"/>
                <a:gd name="connsiteX38" fmla="*/ 3095998 w 4447007"/>
                <a:gd name="connsiteY38" fmla="*/ 3515712 h 3828870"/>
                <a:gd name="connsiteX39" fmla="*/ 3152301 w 4447007"/>
                <a:gd name="connsiteY39" fmla="*/ 3503160 h 3828870"/>
                <a:gd name="connsiteX40" fmla="*/ 3208603 w 4447007"/>
                <a:gd name="connsiteY40" fmla="*/ 3490071 h 3828870"/>
                <a:gd name="connsiteX41" fmla="*/ 3645752 w 4447007"/>
                <a:gd name="connsiteY41" fmla="*/ 3335508 h 3828870"/>
                <a:gd name="connsiteX42" fmla="*/ 4396778 w 4447007"/>
                <a:gd name="connsiteY42" fmla="*/ 2782347 h 3828870"/>
                <a:gd name="connsiteX43" fmla="*/ 4447007 w 4447007"/>
                <a:gd name="connsiteY43" fmla="*/ 2720295 h 3828870"/>
                <a:gd name="connsiteX44" fmla="*/ 4447007 w 4447007"/>
                <a:gd name="connsiteY44" fmla="*/ 3050277 h 3828870"/>
                <a:gd name="connsiteX45" fmla="*/ 4430275 w 4447007"/>
                <a:gd name="connsiteY45" fmla="*/ 3068689 h 3828870"/>
                <a:gd name="connsiteX46" fmla="*/ 2595194 w 4447007"/>
                <a:gd name="connsiteY46" fmla="*/ 3828870 h 3828870"/>
                <a:gd name="connsiteX47" fmla="*/ 0 w 4447007"/>
                <a:gd name="connsiteY47" fmla="*/ 1233408 h 3828870"/>
                <a:gd name="connsiteX48" fmla="*/ 203943 w 4447007"/>
                <a:gd name="connsiteY48" fmla="*/ 223122 h 382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47007" h="3828870">
                  <a:moveTo>
                    <a:pt x="4265391" y="0"/>
                  </a:moveTo>
                  <a:lnTo>
                    <a:pt x="4447007" y="0"/>
                  </a:lnTo>
                  <a:lnTo>
                    <a:pt x="4447007" y="163237"/>
                  </a:lnTo>
                  <a:lnTo>
                    <a:pt x="4394537" y="114265"/>
                  </a:lnTo>
                  <a:close/>
                  <a:moveTo>
                    <a:pt x="311415" y="0"/>
                  </a:moveTo>
                  <a:lnTo>
                    <a:pt x="495912" y="0"/>
                  </a:lnTo>
                  <a:lnTo>
                    <a:pt x="402275" y="124934"/>
                  </a:lnTo>
                  <a:cubicBezTo>
                    <a:pt x="314594" y="254214"/>
                    <a:pt x="239555" y="392908"/>
                    <a:pt x="185314" y="540298"/>
                  </a:cubicBezTo>
                  <a:cubicBezTo>
                    <a:pt x="178231" y="558587"/>
                    <a:pt x="172225" y="577235"/>
                    <a:pt x="166038" y="595883"/>
                  </a:cubicBezTo>
                  <a:cubicBezTo>
                    <a:pt x="159583" y="614441"/>
                    <a:pt x="154204" y="633268"/>
                    <a:pt x="148646" y="652185"/>
                  </a:cubicBezTo>
                  <a:cubicBezTo>
                    <a:pt x="142728" y="670922"/>
                    <a:pt x="138336" y="690109"/>
                    <a:pt x="133674" y="709205"/>
                  </a:cubicBezTo>
                  <a:cubicBezTo>
                    <a:pt x="128653" y="728211"/>
                    <a:pt x="124798" y="747487"/>
                    <a:pt x="120942" y="766761"/>
                  </a:cubicBezTo>
                  <a:cubicBezTo>
                    <a:pt x="105343" y="843863"/>
                    <a:pt x="96198" y="922400"/>
                    <a:pt x="94585" y="1001294"/>
                  </a:cubicBezTo>
                  <a:cubicBezTo>
                    <a:pt x="90820" y="1159084"/>
                    <a:pt x="117446" y="1317771"/>
                    <a:pt x="171776" y="1466685"/>
                  </a:cubicBezTo>
                  <a:cubicBezTo>
                    <a:pt x="226017" y="1617572"/>
                    <a:pt x="278464" y="1769085"/>
                    <a:pt x="325621" y="1922482"/>
                  </a:cubicBezTo>
                  <a:lnTo>
                    <a:pt x="360407" y="2037777"/>
                  </a:lnTo>
                  <a:lnTo>
                    <a:pt x="394207" y="2153250"/>
                  </a:lnTo>
                  <a:cubicBezTo>
                    <a:pt x="416350" y="2230173"/>
                    <a:pt x="438316" y="2307274"/>
                    <a:pt x="463239" y="2382314"/>
                  </a:cubicBezTo>
                  <a:cubicBezTo>
                    <a:pt x="469066" y="2401320"/>
                    <a:pt x="475880" y="2419700"/>
                    <a:pt x="482694" y="2438168"/>
                  </a:cubicBezTo>
                  <a:cubicBezTo>
                    <a:pt x="489687" y="2456457"/>
                    <a:pt x="495693" y="2475285"/>
                    <a:pt x="503762" y="2492947"/>
                  </a:cubicBezTo>
                  <a:lnTo>
                    <a:pt x="526624" y="2546469"/>
                  </a:lnTo>
                  <a:cubicBezTo>
                    <a:pt x="535142" y="2563773"/>
                    <a:pt x="543927" y="2580896"/>
                    <a:pt x="552714" y="2598020"/>
                  </a:cubicBezTo>
                  <a:cubicBezTo>
                    <a:pt x="589740" y="2665350"/>
                    <a:pt x="631876" y="2728735"/>
                    <a:pt x="682800" y="2786472"/>
                  </a:cubicBezTo>
                  <a:cubicBezTo>
                    <a:pt x="731751" y="2845285"/>
                    <a:pt x="787874" y="2899166"/>
                    <a:pt x="845072" y="2951793"/>
                  </a:cubicBezTo>
                  <a:cubicBezTo>
                    <a:pt x="858968" y="2965240"/>
                    <a:pt x="874120" y="2977612"/>
                    <a:pt x="888913" y="2990343"/>
                  </a:cubicBezTo>
                  <a:lnTo>
                    <a:pt x="933381" y="3028177"/>
                  </a:lnTo>
                  <a:cubicBezTo>
                    <a:pt x="947905" y="3041087"/>
                    <a:pt x="963504" y="3052652"/>
                    <a:pt x="978836" y="3064576"/>
                  </a:cubicBezTo>
                  <a:lnTo>
                    <a:pt x="1024648" y="3100259"/>
                  </a:lnTo>
                  <a:cubicBezTo>
                    <a:pt x="1148101" y="3193318"/>
                    <a:pt x="1278546" y="3274275"/>
                    <a:pt x="1415716" y="3339363"/>
                  </a:cubicBezTo>
                  <a:cubicBezTo>
                    <a:pt x="1552886" y="3404272"/>
                    <a:pt x="1695972" y="3454389"/>
                    <a:pt x="1843093" y="3490339"/>
                  </a:cubicBezTo>
                  <a:cubicBezTo>
                    <a:pt x="1990214" y="3526380"/>
                    <a:pt x="2141370" y="3548524"/>
                    <a:pt x="2294498" y="3560001"/>
                  </a:cubicBezTo>
                  <a:cubicBezTo>
                    <a:pt x="2370882" y="3565917"/>
                    <a:pt x="2448432" y="3568697"/>
                    <a:pt x="2525265" y="3569952"/>
                  </a:cubicBezTo>
                  <a:cubicBezTo>
                    <a:pt x="2563458" y="3569503"/>
                    <a:pt x="2601650" y="3569862"/>
                    <a:pt x="2639842" y="3568786"/>
                  </a:cubicBezTo>
                  <a:lnTo>
                    <a:pt x="2754419" y="3563138"/>
                  </a:lnTo>
                  <a:cubicBezTo>
                    <a:pt x="2792432" y="3559283"/>
                    <a:pt x="2830534" y="3555607"/>
                    <a:pt x="2868727" y="3552290"/>
                  </a:cubicBezTo>
                  <a:cubicBezTo>
                    <a:pt x="2906740" y="3547359"/>
                    <a:pt x="2944573" y="3541621"/>
                    <a:pt x="2982586" y="3536331"/>
                  </a:cubicBezTo>
                  <a:cubicBezTo>
                    <a:pt x="2992179" y="3535255"/>
                    <a:pt x="3001593" y="3533373"/>
                    <a:pt x="3011007" y="3531581"/>
                  </a:cubicBezTo>
                  <a:lnTo>
                    <a:pt x="3039338" y="3526290"/>
                  </a:lnTo>
                  <a:lnTo>
                    <a:pt x="3095998" y="3515712"/>
                  </a:lnTo>
                  <a:cubicBezTo>
                    <a:pt x="3115005" y="3512663"/>
                    <a:pt x="3133473" y="3507374"/>
                    <a:pt x="3152301" y="3503160"/>
                  </a:cubicBezTo>
                  <a:lnTo>
                    <a:pt x="3208603" y="3490071"/>
                  </a:lnTo>
                  <a:cubicBezTo>
                    <a:pt x="3358054" y="3452596"/>
                    <a:pt x="3504638" y="3400776"/>
                    <a:pt x="3645752" y="3335508"/>
                  </a:cubicBezTo>
                  <a:cubicBezTo>
                    <a:pt x="3927981" y="3205242"/>
                    <a:pt x="4186989" y="3016970"/>
                    <a:pt x="4396778" y="2782347"/>
                  </a:cubicBezTo>
                  <a:lnTo>
                    <a:pt x="4447007" y="2720295"/>
                  </a:lnTo>
                  <a:lnTo>
                    <a:pt x="4447007" y="3050277"/>
                  </a:lnTo>
                  <a:lnTo>
                    <a:pt x="4430275" y="3068689"/>
                  </a:lnTo>
                  <a:cubicBezTo>
                    <a:pt x="3960637" y="3538371"/>
                    <a:pt x="3311838" y="3828870"/>
                    <a:pt x="2595194" y="3828870"/>
                  </a:cubicBezTo>
                  <a:cubicBezTo>
                    <a:pt x="1161907" y="3828870"/>
                    <a:pt x="0" y="2666874"/>
                    <a:pt x="0" y="1233408"/>
                  </a:cubicBezTo>
                  <a:cubicBezTo>
                    <a:pt x="0" y="875041"/>
                    <a:pt x="72620" y="533641"/>
                    <a:pt x="203943" y="223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6036-5164-8310-04FC-339E7EEA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2AC3F0C-084A-4503-BB0A-969601262D7D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2/4/2025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BC16-F767-22E3-6CF6-67E6E14F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58A1EF-1C74-4E85-B4BA-3605C9624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4415" y="3850399"/>
            <a:ext cx="3513450" cy="3016000"/>
            <a:chOff x="8694415" y="3850186"/>
            <a:chExt cx="3513450" cy="3016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5B2971E-D92D-4F44-8148-D075E79E0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51105" y="3853246"/>
              <a:ext cx="3456760" cy="3012940"/>
            </a:xfrm>
            <a:custGeom>
              <a:avLst/>
              <a:gdLst>
                <a:gd name="connsiteX0" fmla="*/ 3456760 w 3456760"/>
                <a:gd name="connsiteY0" fmla="*/ 2084159 h 3012940"/>
                <a:gd name="connsiteX1" fmla="*/ 3456760 w 3456760"/>
                <a:gd name="connsiteY1" fmla="*/ 2868171 h 3012940"/>
                <a:gd name="connsiteX2" fmla="*/ 3420868 w 3456760"/>
                <a:gd name="connsiteY2" fmla="*/ 2929680 h 3012940"/>
                <a:gd name="connsiteX3" fmla="*/ 3360500 w 3456760"/>
                <a:gd name="connsiteY3" fmla="*/ 3012940 h 3012940"/>
                <a:gd name="connsiteX4" fmla="*/ 3103825 w 3456760"/>
                <a:gd name="connsiteY4" fmla="*/ 3012940 h 3012940"/>
                <a:gd name="connsiteX5" fmla="*/ 3150117 w 3456760"/>
                <a:gd name="connsiteY5" fmla="*/ 2950711 h 3012940"/>
                <a:gd name="connsiteX6" fmla="*/ 3237625 w 3456760"/>
                <a:gd name="connsiteY6" fmla="*/ 2813843 h 3012940"/>
                <a:gd name="connsiteX7" fmla="*/ 3371043 w 3456760"/>
                <a:gd name="connsiteY7" fmla="*/ 2518944 h 3012940"/>
                <a:gd name="connsiteX8" fmla="*/ 3445282 w 3456760"/>
                <a:gd name="connsiteY8" fmla="*/ 2205203 h 3012940"/>
                <a:gd name="connsiteX9" fmla="*/ 1875913 w 3456760"/>
                <a:gd name="connsiteY9" fmla="*/ 58 h 3012940"/>
                <a:gd name="connsiteX10" fmla="*/ 2231451 w 3456760"/>
                <a:gd name="connsiteY10" fmla="*/ 33296 h 3012940"/>
                <a:gd name="connsiteX11" fmla="*/ 2578961 w 3456760"/>
                <a:gd name="connsiteY11" fmla="*/ 129296 h 3012940"/>
                <a:gd name="connsiteX12" fmla="*/ 2902455 w 3456760"/>
                <a:gd name="connsiteY12" fmla="*/ 297611 h 3012940"/>
                <a:gd name="connsiteX13" fmla="*/ 3047749 w 3456760"/>
                <a:gd name="connsiteY13" fmla="*/ 409733 h 3012940"/>
                <a:gd name="connsiteX14" fmla="*/ 3177982 w 3456760"/>
                <a:gd name="connsiteY14" fmla="*/ 539303 h 3012940"/>
                <a:gd name="connsiteX15" fmla="*/ 3402955 w 3456760"/>
                <a:gd name="connsiteY15" fmla="*/ 829707 h 3012940"/>
                <a:gd name="connsiteX16" fmla="*/ 3456760 w 3456760"/>
                <a:gd name="connsiteY16" fmla="*/ 922637 h 3012940"/>
                <a:gd name="connsiteX17" fmla="*/ 3456760 w 3456760"/>
                <a:gd name="connsiteY17" fmla="*/ 1792893 h 3012940"/>
                <a:gd name="connsiteX18" fmla="*/ 3452115 w 3456760"/>
                <a:gd name="connsiteY18" fmla="*/ 1723478 h 3012940"/>
                <a:gd name="connsiteX19" fmla="*/ 3428033 w 3456760"/>
                <a:gd name="connsiteY19" fmla="*/ 1564120 h 3012940"/>
                <a:gd name="connsiteX20" fmla="*/ 3337141 w 3456760"/>
                <a:gd name="connsiteY20" fmla="*/ 1254625 h 3012940"/>
                <a:gd name="connsiteX21" fmla="*/ 2998986 w 3456760"/>
                <a:gd name="connsiteY21" fmla="*/ 708281 h 3012940"/>
                <a:gd name="connsiteX22" fmla="*/ 2884741 w 3456760"/>
                <a:gd name="connsiteY22" fmla="*/ 595165 h 3012940"/>
                <a:gd name="connsiteX23" fmla="*/ 2764062 w 3456760"/>
                <a:gd name="connsiteY23" fmla="*/ 489080 h 3012940"/>
                <a:gd name="connsiteX24" fmla="*/ 2499017 w 3456760"/>
                <a:gd name="connsiteY24" fmla="*/ 305307 h 3012940"/>
                <a:gd name="connsiteX25" fmla="*/ 2199407 w 3456760"/>
                <a:gd name="connsiteY25" fmla="*/ 179452 h 3012940"/>
                <a:gd name="connsiteX26" fmla="*/ 1875913 w 3456760"/>
                <a:gd name="connsiteY26" fmla="*/ 136793 h 3012940"/>
                <a:gd name="connsiteX27" fmla="*/ 1714962 w 3456760"/>
                <a:gd name="connsiteY27" fmla="*/ 150592 h 3012940"/>
                <a:gd name="connsiteX28" fmla="*/ 1556732 w 3456760"/>
                <a:gd name="connsiteY28" fmla="*/ 186949 h 3012940"/>
                <a:gd name="connsiteX29" fmla="*/ 1403610 w 3456760"/>
                <a:gd name="connsiteY29" fmla="*/ 243143 h 3012940"/>
                <a:gd name="connsiteX30" fmla="*/ 1366324 w 3456760"/>
                <a:gd name="connsiteY30" fmla="*/ 259928 h 3012940"/>
                <a:gd name="connsiteX31" fmla="*/ 1329437 w 3456760"/>
                <a:gd name="connsiteY31" fmla="*/ 277708 h 3012940"/>
                <a:gd name="connsiteX32" fmla="*/ 1293147 w 3456760"/>
                <a:gd name="connsiteY32" fmla="*/ 296683 h 3012940"/>
                <a:gd name="connsiteX33" fmla="*/ 1257321 w 3456760"/>
                <a:gd name="connsiteY33" fmla="*/ 316586 h 3012940"/>
                <a:gd name="connsiteX34" fmla="*/ 989557 w 3456760"/>
                <a:gd name="connsiteY34" fmla="*/ 505931 h 3012940"/>
                <a:gd name="connsiteX35" fmla="*/ 758281 w 3456760"/>
                <a:gd name="connsiteY35" fmla="*/ 738401 h 3012940"/>
                <a:gd name="connsiteX36" fmla="*/ 656973 w 3456760"/>
                <a:gd name="connsiteY36" fmla="*/ 866843 h 3012940"/>
                <a:gd name="connsiteX37" fmla="*/ 566148 w 3456760"/>
                <a:gd name="connsiteY37" fmla="*/ 1002185 h 3012940"/>
                <a:gd name="connsiteX38" fmla="*/ 417206 w 3456760"/>
                <a:gd name="connsiteY38" fmla="*/ 1289124 h 3012940"/>
                <a:gd name="connsiteX39" fmla="*/ 316097 w 3456760"/>
                <a:gd name="connsiteY39" fmla="*/ 1591719 h 3012940"/>
                <a:gd name="connsiteX40" fmla="*/ 278945 w 3456760"/>
                <a:gd name="connsiteY40" fmla="*/ 1745770 h 3012940"/>
                <a:gd name="connsiteX41" fmla="*/ 255193 w 3456760"/>
                <a:gd name="connsiteY41" fmla="*/ 1902607 h 3012940"/>
                <a:gd name="connsiteX42" fmla="*/ 244844 w 3456760"/>
                <a:gd name="connsiteY42" fmla="*/ 2061966 h 3012940"/>
                <a:gd name="connsiteX43" fmla="*/ 250417 w 3456760"/>
                <a:gd name="connsiteY43" fmla="*/ 2223447 h 3012940"/>
                <a:gd name="connsiteX44" fmla="*/ 282129 w 3456760"/>
                <a:gd name="connsiteY44" fmla="*/ 2381810 h 3012940"/>
                <a:gd name="connsiteX45" fmla="*/ 346550 w 3456760"/>
                <a:gd name="connsiteY45" fmla="*/ 2519408 h 3012940"/>
                <a:gd name="connsiteX46" fmla="*/ 448255 w 3456760"/>
                <a:gd name="connsiteY46" fmla="*/ 2619787 h 3012940"/>
                <a:gd name="connsiteX47" fmla="*/ 515064 w 3456760"/>
                <a:gd name="connsiteY47" fmla="*/ 2658731 h 3012940"/>
                <a:gd name="connsiteX48" fmla="*/ 590231 w 3456760"/>
                <a:gd name="connsiteY48" fmla="*/ 2696347 h 3012940"/>
                <a:gd name="connsiteX49" fmla="*/ 749324 w 3456760"/>
                <a:gd name="connsiteY49" fmla="*/ 2784386 h 3012940"/>
                <a:gd name="connsiteX50" fmla="*/ 897139 w 3456760"/>
                <a:gd name="connsiteY50" fmla="*/ 2899958 h 3012940"/>
                <a:gd name="connsiteX51" fmla="*/ 930510 w 3456760"/>
                <a:gd name="connsiteY51" fmla="*/ 2932334 h 3012940"/>
                <a:gd name="connsiteX52" fmla="*/ 961625 w 3456760"/>
                <a:gd name="connsiteY52" fmla="*/ 2964245 h 3012940"/>
                <a:gd name="connsiteX53" fmla="*/ 1006445 w 3456760"/>
                <a:gd name="connsiteY53" fmla="*/ 3012940 h 3012940"/>
                <a:gd name="connsiteX54" fmla="*/ 723915 w 3456760"/>
                <a:gd name="connsiteY54" fmla="*/ 3012940 h 3012940"/>
                <a:gd name="connsiteX55" fmla="*/ 702419 w 3456760"/>
                <a:gd name="connsiteY55" fmla="*/ 2992574 h 3012940"/>
                <a:gd name="connsiteX56" fmla="*/ 641980 w 3456760"/>
                <a:gd name="connsiteY56" fmla="*/ 2943015 h 3012940"/>
                <a:gd name="connsiteX57" fmla="*/ 507102 w 3456760"/>
                <a:gd name="connsiteY57" fmla="*/ 2853649 h 3012940"/>
                <a:gd name="connsiteX58" fmla="*/ 353648 w 3456760"/>
                <a:gd name="connsiteY58" fmla="*/ 2755460 h 3012940"/>
                <a:gd name="connsiteX59" fmla="*/ 315169 w 3456760"/>
                <a:gd name="connsiteY59" fmla="*/ 2724279 h 3012940"/>
                <a:gd name="connsiteX60" fmla="*/ 278679 w 3456760"/>
                <a:gd name="connsiteY60" fmla="*/ 2689448 h 3012940"/>
                <a:gd name="connsiteX61" fmla="*/ 215321 w 3456760"/>
                <a:gd name="connsiteY61" fmla="*/ 2611095 h 3012940"/>
                <a:gd name="connsiteX62" fmla="*/ 165828 w 3456760"/>
                <a:gd name="connsiteY62" fmla="*/ 2526175 h 3012940"/>
                <a:gd name="connsiteX63" fmla="*/ 127349 w 3456760"/>
                <a:gd name="connsiteY63" fmla="*/ 2438999 h 3012940"/>
                <a:gd name="connsiteX64" fmla="*/ 66179 w 3456760"/>
                <a:gd name="connsiteY64" fmla="*/ 2263586 h 3012940"/>
                <a:gd name="connsiteX65" fmla="*/ 20269 w 3456760"/>
                <a:gd name="connsiteY65" fmla="*/ 2082134 h 3012940"/>
                <a:gd name="connsiteX66" fmla="*/ 565 w 3456760"/>
                <a:gd name="connsiteY66" fmla="*/ 1894713 h 3012940"/>
                <a:gd name="connsiteX67" fmla="*/ 35860 w 3456760"/>
                <a:gd name="connsiteY67" fmla="*/ 1519736 h 3012940"/>
                <a:gd name="connsiteX68" fmla="*/ 47271 w 3456760"/>
                <a:gd name="connsiteY68" fmla="*/ 1474091 h 3012940"/>
                <a:gd name="connsiteX69" fmla="*/ 60275 w 3456760"/>
                <a:gd name="connsiteY69" fmla="*/ 1428977 h 3012940"/>
                <a:gd name="connsiteX70" fmla="*/ 74937 w 3456760"/>
                <a:gd name="connsiteY70" fmla="*/ 1384460 h 3012940"/>
                <a:gd name="connsiteX71" fmla="*/ 90925 w 3456760"/>
                <a:gd name="connsiteY71" fmla="*/ 1340474 h 3012940"/>
                <a:gd name="connsiteX72" fmla="*/ 164965 w 3456760"/>
                <a:gd name="connsiteY72" fmla="*/ 1169638 h 3012940"/>
                <a:gd name="connsiteX73" fmla="*/ 356369 w 3456760"/>
                <a:gd name="connsiteY73" fmla="*/ 855234 h 3012940"/>
                <a:gd name="connsiteX74" fmla="*/ 595406 w 3456760"/>
                <a:gd name="connsiteY74" fmla="*/ 580834 h 3012940"/>
                <a:gd name="connsiteX75" fmla="*/ 872857 w 3456760"/>
                <a:gd name="connsiteY75" fmla="*/ 350089 h 3012940"/>
                <a:gd name="connsiteX76" fmla="*/ 1023989 w 3456760"/>
                <a:gd name="connsiteY76" fmla="*/ 252696 h 3012940"/>
                <a:gd name="connsiteX77" fmla="*/ 1182352 w 3456760"/>
                <a:gd name="connsiteY77" fmla="*/ 168173 h 3012940"/>
                <a:gd name="connsiteX78" fmla="*/ 1519048 w 3456760"/>
                <a:gd name="connsiteY78" fmla="*/ 45172 h 3012940"/>
                <a:gd name="connsiteX79" fmla="*/ 1695723 w 3456760"/>
                <a:gd name="connsiteY79" fmla="*/ 11336 h 3012940"/>
                <a:gd name="connsiteX80" fmla="*/ 1875913 w 3456760"/>
                <a:gd name="connsiteY80" fmla="*/ 58 h 301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456760" h="3012940">
                  <a:moveTo>
                    <a:pt x="3456760" y="2084159"/>
                  </a:moveTo>
                  <a:lnTo>
                    <a:pt x="3456760" y="2868171"/>
                  </a:lnTo>
                  <a:lnTo>
                    <a:pt x="3420868" y="2929680"/>
                  </a:lnTo>
                  <a:lnTo>
                    <a:pt x="3360500" y="3012940"/>
                  </a:lnTo>
                  <a:lnTo>
                    <a:pt x="3103825" y="3012940"/>
                  </a:lnTo>
                  <a:lnTo>
                    <a:pt x="3150117" y="2950711"/>
                  </a:lnTo>
                  <a:cubicBezTo>
                    <a:pt x="3181432" y="2906459"/>
                    <a:pt x="3210557" y="2860682"/>
                    <a:pt x="3237625" y="2813843"/>
                  </a:cubicBezTo>
                  <a:cubicBezTo>
                    <a:pt x="3291563" y="2719966"/>
                    <a:pt x="3336146" y="2620981"/>
                    <a:pt x="3371043" y="2518944"/>
                  </a:cubicBezTo>
                  <a:cubicBezTo>
                    <a:pt x="3406007" y="2416906"/>
                    <a:pt x="3430554" y="2311619"/>
                    <a:pt x="3445282" y="2205203"/>
                  </a:cubicBezTo>
                  <a:close/>
                  <a:moveTo>
                    <a:pt x="1875913" y="58"/>
                  </a:moveTo>
                  <a:cubicBezTo>
                    <a:pt x="1994868" y="986"/>
                    <a:pt x="2113757" y="12000"/>
                    <a:pt x="2231451" y="33296"/>
                  </a:cubicBezTo>
                  <a:cubicBezTo>
                    <a:pt x="2349013" y="54659"/>
                    <a:pt x="2465911" y="85509"/>
                    <a:pt x="2578961" y="129296"/>
                  </a:cubicBezTo>
                  <a:cubicBezTo>
                    <a:pt x="2692011" y="172951"/>
                    <a:pt x="2801147" y="229078"/>
                    <a:pt x="2902455" y="297611"/>
                  </a:cubicBezTo>
                  <a:cubicBezTo>
                    <a:pt x="2953009" y="331911"/>
                    <a:pt x="3002303" y="368600"/>
                    <a:pt x="3047749" y="409733"/>
                  </a:cubicBezTo>
                  <a:cubicBezTo>
                    <a:pt x="3093194" y="450866"/>
                    <a:pt x="3136052" y="494653"/>
                    <a:pt x="3177982" y="539303"/>
                  </a:cubicBezTo>
                  <a:cubicBezTo>
                    <a:pt x="3261476" y="628967"/>
                    <a:pt x="3336776" y="726310"/>
                    <a:pt x="3402955" y="829707"/>
                  </a:cubicBezTo>
                  <a:lnTo>
                    <a:pt x="3456760" y="922637"/>
                  </a:lnTo>
                  <a:lnTo>
                    <a:pt x="3456760" y="1792893"/>
                  </a:lnTo>
                  <a:lnTo>
                    <a:pt x="3452115" y="1723478"/>
                  </a:lnTo>
                  <a:cubicBezTo>
                    <a:pt x="3446277" y="1670071"/>
                    <a:pt x="3438316" y="1616930"/>
                    <a:pt x="3428033" y="1564120"/>
                  </a:cubicBezTo>
                  <a:cubicBezTo>
                    <a:pt x="3407334" y="1458566"/>
                    <a:pt x="3376749" y="1354804"/>
                    <a:pt x="3337141" y="1254625"/>
                  </a:cubicBezTo>
                  <a:cubicBezTo>
                    <a:pt x="3257993" y="1054199"/>
                    <a:pt x="3143019" y="867706"/>
                    <a:pt x="2998986" y="708281"/>
                  </a:cubicBezTo>
                  <a:cubicBezTo>
                    <a:pt x="2963226" y="668209"/>
                    <a:pt x="2924481" y="630991"/>
                    <a:pt x="2884741" y="595165"/>
                  </a:cubicBezTo>
                  <a:cubicBezTo>
                    <a:pt x="2845001" y="559338"/>
                    <a:pt x="2805526" y="523115"/>
                    <a:pt x="2764062" y="489080"/>
                  </a:cubicBezTo>
                  <a:cubicBezTo>
                    <a:pt x="2681397" y="420879"/>
                    <a:pt x="2593225" y="358449"/>
                    <a:pt x="2499017" y="305307"/>
                  </a:cubicBezTo>
                  <a:cubicBezTo>
                    <a:pt x="2404874" y="252298"/>
                    <a:pt x="2304562" y="208246"/>
                    <a:pt x="2199407" y="179452"/>
                  </a:cubicBezTo>
                  <a:cubicBezTo>
                    <a:pt x="2094384" y="150393"/>
                    <a:pt x="1985115" y="135997"/>
                    <a:pt x="1875913" y="136793"/>
                  </a:cubicBezTo>
                  <a:cubicBezTo>
                    <a:pt x="1822174" y="137457"/>
                    <a:pt x="1768369" y="142034"/>
                    <a:pt x="1714962" y="150592"/>
                  </a:cubicBezTo>
                  <a:cubicBezTo>
                    <a:pt x="1661621" y="159284"/>
                    <a:pt x="1608679" y="171292"/>
                    <a:pt x="1556732" y="186949"/>
                  </a:cubicBezTo>
                  <a:cubicBezTo>
                    <a:pt x="1504784" y="202673"/>
                    <a:pt x="1453500" y="221249"/>
                    <a:pt x="1403610" y="243143"/>
                  </a:cubicBezTo>
                  <a:cubicBezTo>
                    <a:pt x="1391203" y="248782"/>
                    <a:pt x="1378664" y="254089"/>
                    <a:pt x="1366324" y="259928"/>
                  </a:cubicBezTo>
                  <a:lnTo>
                    <a:pt x="1329437" y="277708"/>
                  </a:lnTo>
                  <a:lnTo>
                    <a:pt x="1293147" y="296683"/>
                  </a:lnTo>
                  <a:cubicBezTo>
                    <a:pt x="1281138" y="303118"/>
                    <a:pt x="1269263" y="309951"/>
                    <a:pt x="1257321" y="316586"/>
                  </a:cubicBezTo>
                  <a:cubicBezTo>
                    <a:pt x="1162383" y="370855"/>
                    <a:pt x="1072751" y="434678"/>
                    <a:pt x="989557" y="505931"/>
                  </a:cubicBezTo>
                  <a:cubicBezTo>
                    <a:pt x="906162" y="576920"/>
                    <a:pt x="828805" y="655007"/>
                    <a:pt x="758281" y="738401"/>
                  </a:cubicBezTo>
                  <a:cubicBezTo>
                    <a:pt x="722919" y="779999"/>
                    <a:pt x="688885" y="822725"/>
                    <a:pt x="656973" y="866843"/>
                  </a:cubicBezTo>
                  <a:cubicBezTo>
                    <a:pt x="625062" y="910963"/>
                    <a:pt x="594875" y="956209"/>
                    <a:pt x="566148" y="1002185"/>
                  </a:cubicBezTo>
                  <a:cubicBezTo>
                    <a:pt x="509026" y="1094338"/>
                    <a:pt x="459135" y="1190470"/>
                    <a:pt x="417206" y="1289124"/>
                  </a:cubicBezTo>
                  <a:cubicBezTo>
                    <a:pt x="375277" y="1387843"/>
                    <a:pt x="343298" y="1489681"/>
                    <a:pt x="316097" y="1591719"/>
                  </a:cubicBezTo>
                  <a:cubicBezTo>
                    <a:pt x="302497" y="1642737"/>
                    <a:pt x="289693" y="1693955"/>
                    <a:pt x="278945" y="1745770"/>
                  </a:cubicBezTo>
                  <a:cubicBezTo>
                    <a:pt x="268065" y="1797518"/>
                    <a:pt x="260303" y="1849864"/>
                    <a:pt x="255193" y="1902607"/>
                  </a:cubicBezTo>
                  <a:cubicBezTo>
                    <a:pt x="250085" y="1955351"/>
                    <a:pt x="246503" y="2008360"/>
                    <a:pt x="244844" y="2061966"/>
                  </a:cubicBezTo>
                  <a:cubicBezTo>
                    <a:pt x="243716" y="2115505"/>
                    <a:pt x="244911" y="2169509"/>
                    <a:pt x="250417" y="2223447"/>
                  </a:cubicBezTo>
                  <a:cubicBezTo>
                    <a:pt x="256123" y="2277186"/>
                    <a:pt x="266273" y="2331455"/>
                    <a:pt x="282129" y="2381810"/>
                  </a:cubicBezTo>
                  <a:cubicBezTo>
                    <a:pt x="298118" y="2432166"/>
                    <a:pt x="319481" y="2479137"/>
                    <a:pt x="346550" y="2519408"/>
                  </a:cubicBezTo>
                  <a:cubicBezTo>
                    <a:pt x="373817" y="2559679"/>
                    <a:pt x="407122" y="2592320"/>
                    <a:pt x="448255" y="2619787"/>
                  </a:cubicBezTo>
                  <a:cubicBezTo>
                    <a:pt x="468689" y="2633652"/>
                    <a:pt x="491179" y="2646258"/>
                    <a:pt x="515064" y="2658731"/>
                  </a:cubicBezTo>
                  <a:cubicBezTo>
                    <a:pt x="538881" y="2671270"/>
                    <a:pt x="564225" y="2683609"/>
                    <a:pt x="590231" y="2696347"/>
                  </a:cubicBezTo>
                  <a:cubicBezTo>
                    <a:pt x="642311" y="2721957"/>
                    <a:pt x="697112" y="2750352"/>
                    <a:pt x="749324" y="2784386"/>
                  </a:cubicBezTo>
                  <a:cubicBezTo>
                    <a:pt x="801603" y="2818354"/>
                    <a:pt x="851627" y="2857099"/>
                    <a:pt x="897139" y="2899958"/>
                  </a:cubicBezTo>
                  <a:cubicBezTo>
                    <a:pt x="908484" y="2910573"/>
                    <a:pt x="920028" y="2921719"/>
                    <a:pt x="930510" y="2932334"/>
                  </a:cubicBezTo>
                  <a:lnTo>
                    <a:pt x="961625" y="2964245"/>
                  </a:lnTo>
                  <a:lnTo>
                    <a:pt x="1006445" y="3012940"/>
                  </a:lnTo>
                  <a:lnTo>
                    <a:pt x="723915" y="3012940"/>
                  </a:lnTo>
                  <a:lnTo>
                    <a:pt x="702419" y="2992574"/>
                  </a:lnTo>
                  <a:cubicBezTo>
                    <a:pt x="682980" y="2975325"/>
                    <a:pt x="662945" y="2958738"/>
                    <a:pt x="641980" y="2943015"/>
                  </a:cubicBezTo>
                  <a:cubicBezTo>
                    <a:pt x="600315" y="2911302"/>
                    <a:pt x="555599" y="2882575"/>
                    <a:pt x="507102" y="2853649"/>
                  </a:cubicBezTo>
                  <a:cubicBezTo>
                    <a:pt x="458870" y="2824392"/>
                    <a:pt x="405927" y="2794869"/>
                    <a:pt x="353648" y="2755460"/>
                  </a:cubicBezTo>
                  <a:cubicBezTo>
                    <a:pt x="340645" y="2745575"/>
                    <a:pt x="327708" y="2735292"/>
                    <a:pt x="315169" y="2724279"/>
                  </a:cubicBezTo>
                  <a:cubicBezTo>
                    <a:pt x="302629" y="2713199"/>
                    <a:pt x="290422" y="2701523"/>
                    <a:pt x="278679" y="2689448"/>
                  </a:cubicBezTo>
                  <a:cubicBezTo>
                    <a:pt x="255260" y="2665166"/>
                    <a:pt x="233963" y="2638695"/>
                    <a:pt x="215321" y="2611095"/>
                  </a:cubicBezTo>
                  <a:cubicBezTo>
                    <a:pt x="196413" y="2583629"/>
                    <a:pt x="180357" y="2554969"/>
                    <a:pt x="165828" y="2526175"/>
                  </a:cubicBezTo>
                  <a:cubicBezTo>
                    <a:pt x="151564" y="2497315"/>
                    <a:pt x="138959" y="2468124"/>
                    <a:pt x="127349" y="2438999"/>
                  </a:cubicBezTo>
                  <a:cubicBezTo>
                    <a:pt x="104128" y="2380683"/>
                    <a:pt x="84490" y="2322897"/>
                    <a:pt x="66179" y="2263586"/>
                  </a:cubicBezTo>
                  <a:cubicBezTo>
                    <a:pt x="47802" y="2204407"/>
                    <a:pt x="31813" y="2143834"/>
                    <a:pt x="20269" y="2082134"/>
                  </a:cubicBezTo>
                  <a:cubicBezTo>
                    <a:pt x="8792" y="2020434"/>
                    <a:pt x="2223" y="1957607"/>
                    <a:pt x="565" y="1894713"/>
                  </a:cubicBezTo>
                  <a:cubicBezTo>
                    <a:pt x="-2619" y="1768924"/>
                    <a:pt x="7465" y="1642074"/>
                    <a:pt x="35860" y="1519736"/>
                  </a:cubicBezTo>
                  <a:cubicBezTo>
                    <a:pt x="39575" y="1504476"/>
                    <a:pt x="43025" y="1489151"/>
                    <a:pt x="47271" y="1474091"/>
                  </a:cubicBezTo>
                  <a:lnTo>
                    <a:pt x="60275" y="1428977"/>
                  </a:lnTo>
                  <a:lnTo>
                    <a:pt x="74937" y="1384460"/>
                  </a:lnTo>
                  <a:cubicBezTo>
                    <a:pt x="79847" y="1369599"/>
                    <a:pt x="85485" y="1355069"/>
                    <a:pt x="90925" y="1340474"/>
                  </a:cubicBezTo>
                  <a:cubicBezTo>
                    <a:pt x="113151" y="1282224"/>
                    <a:pt x="137765" y="1225168"/>
                    <a:pt x="164965" y="1169638"/>
                  </a:cubicBezTo>
                  <a:cubicBezTo>
                    <a:pt x="219832" y="1058777"/>
                    <a:pt x="283855" y="953489"/>
                    <a:pt x="356369" y="855234"/>
                  </a:cubicBezTo>
                  <a:cubicBezTo>
                    <a:pt x="428617" y="756845"/>
                    <a:pt x="509026" y="665356"/>
                    <a:pt x="595406" y="580834"/>
                  </a:cubicBezTo>
                  <a:cubicBezTo>
                    <a:pt x="681786" y="496312"/>
                    <a:pt x="774933" y="419486"/>
                    <a:pt x="872857" y="350089"/>
                  </a:cubicBezTo>
                  <a:cubicBezTo>
                    <a:pt x="921819" y="315391"/>
                    <a:pt x="972307" y="282949"/>
                    <a:pt x="1023989" y="252696"/>
                  </a:cubicBezTo>
                  <a:cubicBezTo>
                    <a:pt x="1075538" y="222178"/>
                    <a:pt x="1128481" y="194181"/>
                    <a:pt x="1182352" y="168173"/>
                  </a:cubicBezTo>
                  <a:cubicBezTo>
                    <a:pt x="1290228" y="116492"/>
                    <a:pt x="1402813" y="74563"/>
                    <a:pt x="1519048" y="45172"/>
                  </a:cubicBezTo>
                  <a:cubicBezTo>
                    <a:pt x="1577166" y="30576"/>
                    <a:pt x="1636079" y="18833"/>
                    <a:pt x="1695723" y="11336"/>
                  </a:cubicBezTo>
                  <a:cubicBezTo>
                    <a:pt x="1755299" y="3508"/>
                    <a:pt x="1815540" y="-539"/>
                    <a:pt x="1875913" y="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B1333C-C3A9-4254-9B08-9145648FC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38941" y="3877387"/>
              <a:ext cx="3468924" cy="2988799"/>
            </a:xfrm>
            <a:custGeom>
              <a:avLst/>
              <a:gdLst>
                <a:gd name="connsiteX0" fmla="*/ 1891858 w 3468924"/>
                <a:gd name="connsiteY0" fmla="*/ 0 h 2988799"/>
                <a:gd name="connsiteX1" fmla="*/ 3434545 w 3468924"/>
                <a:gd name="connsiteY1" fmla="*/ 834815 h 2988799"/>
                <a:gd name="connsiteX2" fmla="*/ 3468924 w 3468924"/>
                <a:gd name="connsiteY2" fmla="*/ 892408 h 2988799"/>
                <a:gd name="connsiteX3" fmla="*/ 3468924 w 3468924"/>
                <a:gd name="connsiteY3" fmla="*/ 2896107 h 2988799"/>
                <a:gd name="connsiteX4" fmla="*/ 3408623 w 3468924"/>
                <a:gd name="connsiteY4" fmla="*/ 2988799 h 2988799"/>
                <a:gd name="connsiteX5" fmla="*/ 2978486 w 3468924"/>
                <a:gd name="connsiteY5" fmla="*/ 2988799 h 2988799"/>
                <a:gd name="connsiteX6" fmla="*/ 3044321 w 3468924"/>
                <a:gd name="connsiteY6" fmla="*/ 2919471 h 2988799"/>
                <a:gd name="connsiteX7" fmla="*/ 3320180 w 3468924"/>
                <a:gd name="connsiteY7" fmla="*/ 2451281 h 2988799"/>
                <a:gd name="connsiteX8" fmla="*/ 3420559 w 3468924"/>
                <a:gd name="connsiteY8" fmla="*/ 1893460 h 2988799"/>
                <a:gd name="connsiteX9" fmla="*/ 3299746 w 3468924"/>
                <a:gd name="connsiteY9" fmla="*/ 1283758 h 2988799"/>
                <a:gd name="connsiteX10" fmla="*/ 2970746 w 3468924"/>
                <a:gd name="connsiteY10" fmla="*/ 787106 h 2988799"/>
                <a:gd name="connsiteX11" fmla="*/ 1891858 w 3468924"/>
                <a:gd name="connsiteY11" fmla="*/ 331721 h 2988799"/>
                <a:gd name="connsiteX12" fmla="*/ 1238236 w 3468924"/>
                <a:gd name="connsiteY12" fmla="*/ 518811 h 2988799"/>
                <a:gd name="connsiteX13" fmla="*/ 658721 w 3468924"/>
                <a:gd name="connsiteY13" fmla="*/ 1025348 h 2988799"/>
                <a:gd name="connsiteX14" fmla="*/ 369925 w 3468924"/>
                <a:gd name="connsiteY14" fmla="*/ 1613687 h 2988799"/>
                <a:gd name="connsiteX15" fmla="*/ 374702 w 3468924"/>
                <a:gd name="connsiteY15" fmla="*/ 2234668 h 2988799"/>
                <a:gd name="connsiteX16" fmla="*/ 457433 w 3468924"/>
                <a:gd name="connsiteY16" fmla="*/ 2413398 h 2988799"/>
                <a:gd name="connsiteX17" fmla="*/ 595297 w 3468924"/>
                <a:gd name="connsiteY17" fmla="*/ 2501371 h 2988799"/>
                <a:gd name="connsiteX18" fmla="*/ 1022685 w 3468924"/>
                <a:gd name="connsiteY18" fmla="*/ 2809141 h 2988799"/>
                <a:gd name="connsiteX19" fmla="*/ 1190711 w 3468924"/>
                <a:gd name="connsiteY19" fmla="*/ 2988799 h 2988799"/>
                <a:gd name="connsiteX20" fmla="*/ 730415 w 3468924"/>
                <a:gd name="connsiteY20" fmla="*/ 2988799 h 2988799"/>
                <a:gd name="connsiteX21" fmla="*/ 723963 w 3468924"/>
                <a:gd name="connsiteY21" fmla="*/ 2982673 h 2988799"/>
                <a:gd name="connsiteX22" fmla="*/ 55255 w 3468924"/>
                <a:gd name="connsiteY22" fmla="*/ 2324034 h 2988799"/>
                <a:gd name="connsiteX23" fmla="*/ 1891858 w 3468924"/>
                <a:gd name="connsiteY23" fmla="*/ 0 h 298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68924" h="2988799">
                  <a:moveTo>
                    <a:pt x="1891858" y="0"/>
                  </a:moveTo>
                  <a:cubicBezTo>
                    <a:pt x="2534027" y="0"/>
                    <a:pt x="3100212" y="331151"/>
                    <a:pt x="3434545" y="834815"/>
                  </a:cubicBezTo>
                  <a:lnTo>
                    <a:pt x="3468924" y="892408"/>
                  </a:lnTo>
                  <a:lnTo>
                    <a:pt x="3468924" y="2896107"/>
                  </a:lnTo>
                  <a:lnTo>
                    <a:pt x="3408623" y="2988799"/>
                  </a:lnTo>
                  <a:lnTo>
                    <a:pt x="2978486" y="2988799"/>
                  </a:lnTo>
                  <a:lnTo>
                    <a:pt x="3044321" y="2919471"/>
                  </a:lnTo>
                  <a:cubicBezTo>
                    <a:pt x="3163144" y="2780348"/>
                    <a:pt x="3255959" y="2622780"/>
                    <a:pt x="3320180" y="2451281"/>
                  </a:cubicBezTo>
                  <a:cubicBezTo>
                    <a:pt x="3386790" y="2273545"/>
                    <a:pt x="3420559" y="2085858"/>
                    <a:pt x="3420559" y="1893460"/>
                  </a:cubicBezTo>
                  <a:cubicBezTo>
                    <a:pt x="3420559" y="1681756"/>
                    <a:pt x="3379890" y="1476620"/>
                    <a:pt x="3299746" y="1283758"/>
                  </a:cubicBezTo>
                  <a:cubicBezTo>
                    <a:pt x="3222389" y="1097663"/>
                    <a:pt x="3111727" y="930543"/>
                    <a:pt x="2970746" y="787106"/>
                  </a:cubicBezTo>
                  <a:cubicBezTo>
                    <a:pt x="2682216" y="493468"/>
                    <a:pt x="2299078" y="331721"/>
                    <a:pt x="1891858" y="331721"/>
                  </a:cubicBezTo>
                  <a:cubicBezTo>
                    <a:pt x="1682941" y="331721"/>
                    <a:pt x="1456907" y="396406"/>
                    <a:pt x="1238236" y="518811"/>
                  </a:cubicBezTo>
                  <a:cubicBezTo>
                    <a:pt x="1016382" y="643007"/>
                    <a:pt x="815957" y="818155"/>
                    <a:pt x="658721" y="1025348"/>
                  </a:cubicBezTo>
                  <a:cubicBezTo>
                    <a:pt x="519664" y="1208590"/>
                    <a:pt x="419816" y="1412001"/>
                    <a:pt x="369925" y="1613687"/>
                  </a:cubicBezTo>
                  <a:cubicBezTo>
                    <a:pt x="317381" y="1826254"/>
                    <a:pt x="318973" y="2035171"/>
                    <a:pt x="374702" y="2234668"/>
                  </a:cubicBezTo>
                  <a:cubicBezTo>
                    <a:pt x="398785" y="2320915"/>
                    <a:pt x="426649" y="2381089"/>
                    <a:pt x="457433" y="2413398"/>
                  </a:cubicBezTo>
                  <a:cubicBezTo>
                    <a:pt x="483639" y="2440931"/>
                    <a:pt x="524839" y="2463621"/>
                    <a:pt x="595297" y="2501371"/>
                  </a:cubicBezTo>
                  <a:cubicBezTo>
                    <a:pt x="706489" y="2560882"/>
                    <a:pt x="858815" y="2642352"/>
                    <a:pt x="1022685" y="2809141"/>
                  </a:cubicBezTo>
                  <a:lnTo>
                    <a:pt x="1190711" y="2988799"/>
                  </a:lnTo>
                  <a:lnTo>
                    <a:pt x="730415" y="2988799"/>
                  </a:lnTo>
                  <a:lnTo>
                    <a:pt x="723963" y="2982673"/>
                  </a:lnTo>
                  <a:cubicBezTo>
                    <a:pt x="418202" y="2712535"/>
                    <a:pt x="186990" y="2795491"/>
                    <a:pt x="55255" y="2324034"/>
                  </a:cubicBezTo>
                  <a:cubicBezTo>
                    <a:pt x="-264589" y="1179399"/>
                    <a:pt x="864321" y="0"/>
                    <a:pt x="189185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8A0F1E-194A-4DA4-9FC7-FBA086189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38941" y="3877387"/>
              <a:ext cx="3468924" cy="2988799"/>
            </a:xfrm>
            <a:custGeom>
              <a:avLst/>
              <a:gdLst>
                <a:gd name="connsiteX0" fmla="*/ 1891858 w 3468924"/>
                <a:gd name="connsiteY0" fmla="*/ 0 h 2988799"/>
                <a:gd name="connsiteX1" fmla="*/ 3434545 w 3468924"/>
                <a:gd name="connsiteY1" fmla="*/ 834815 h 2988799"/>
                <a:gd name="connsiteX2" fmla="*/ 3468924 w 3468924"/>
                <a:gd name="connsiteY2" fmla="*/ 892408 h 2988799"/>
                <a:gd name="connsiteX3" fmla="*/ 3468924 w 3468924"/>
                <a:gd name="connsiteY3" fmla="*/ 2896107 h 2988799"/>
                <a:gd name="connsiteX4" fmla="*/ 3408623 w 3468924"/>
                <a:gd name="connsiteY4" fmla="*/ 2988799 h 2988799"/>
                <a:gd name="connsiteX5" fmla="*/ 2887141 w 3468924"/>
                <a:gd name="connsiteY5" fmla="*/ 2988799 h 2988799"/>
                <a:gd name="connsiteX6" fmla="*/ 2993900 w 3468924"/>
                <a:gd name="connsiteY6" fmla="*/ 2876348 h 2988799"/>
                <a:gd name="connsiteX7" fmla="*/ 3258082 w 3468924"/>
                <a:gd name="connsiteY7" fmla="*/ 2427994 h 2988799"/>
                <a:gd name="connsiteX8" fmla="*/ 3354148 w 3468924"/>
                <a:gd name="connsiteY8" fmla="*/ 1893460 h 2988799"/>
                <a:gd name="connsiteX9" fmla="*/ 3238444 w 3468924"/>
                <a:gd name="connsiteY9" fmla="*/ 1309235 h 2988799"/>
                <a:gd name="connsiteX10" fmla="*/ 2923376 w 3468924"/>
                <a:gd name="connsiteY10" fmla="*/ 833613 h 2988799"/>
                <a:gd name="connsiteX11" fmla="*/ 1891858 w 3468924"/>
                <a:gd name="connsiteY11" fmla="*/ 398065 h 2988799"/>
                <a:gd name="connsiteX12" fmla="*/ 1270612 w 3468924"/>
                <a:gd name="connsiteY12" fmla="*/ 576729 h 2988799"/>
                <a:gd name="connsiteX13" fmla="*/ 711531 w 3468924"/>
                <a:gd name="connsiteY13" fmla="*/ 1065486 h 2988799"/>
                <a:gd name="connsiteX14" fmla="*/ 434279 w 3468924"/>
                <a:gd name="connsiteY14" fmla="*/ 1629676 h 2988799"/>
                <a:gd name="connsiteX15" fmla="*/ 438591 w 3468924"/>
                <a:gd name="connsiteY15" fmla="*/ 2216888 h 2988799"/>
                <a:gd name="connsiteX16" fmla="*/ 505466 w 3468924"/>
                <a:gd name="connsiteY16" fmla="*/ 2367688 h 2988799"/>
                <a:gd name="connsiteX17" fmla="*/ 626611 w 3468924"/>
                <a:gd name="connsiteY17" fmla="*/ 2442922 h 2988799"/>
                <a:gd name="connsiteX18" fmla="*/ 1069988 w 3468924"/>
                <a:gd name="connsiteY18" fmla="*/ 2762701 h 2988799"/>
                <a:gd name="connsiteX19" fmla="*/ 1254757 w 3468924"/>
                <a:gd name="connsiteY19" fmla="*/ 2960207 h 2988799"/>
                <a:gd name="connsiteX20" fmla="*/ 1281086 w 3468924"/>
                <a:gd name="connsiteY20" fmla="*/ 2988799 h 2988799"/>
                <a:gd name="connsiteX21" fmla="*/ 730415 w 3468924"/>
                <a:gd name="connsiteY21" fmla="*/ 2988799 h 2988799"/>
                <a:gd name="connsiteX22" fmla="*/ 723963 w 3468924"/>
                <a:gd name="connsiteY22" fmla="*/ 2982673 h 2988799"/>
                <a:gd name="connsiteX23" fmla="*/ 55255 w 3468924"/>
                <a:gd name="connsiteY23" fmla="*/ 2324034 h 2988799"/>
                <a:gd name="connsiteX24" fmla="*/ 1891858 w 3468924"/>
                <a:gd name="connsiteY24" fmla="*/ 0 h 298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68924" h="2988799">
                  <a:moveTo>
                    <a:pt x="1891858" y="0"/>
                  </a:moveTo>
                  <a:cubicBezTo>
                    <a:pt x="2534027" y="0"/>
                    <a:pt x="3100212" y="331151"/>
                    <a:pt x="3434545" y="834815"/>
                  </a:cubicBezTo>
                  <a:lnTo>
                    <a:pt x="3468924" y="892408"/>
                  </a:lnTo>
                  <a:lnTo>
                    <a:pt x="3468924" y="2896107"/>
                  </a:lnTo>
                  <a:lnTo>
                    <a:pt x="3408623" y="2988799"/>
                  </a:lnTo>
                  <a:lnTo>
                    <a:pt x="2887141" y="2988799"/>
                  </a:lnTo>
                  <a:lnTo>
                    <a:pt x="2993900" y="2876348"/>
                  </a:lnTo>
                  <a:cubicBezTo>
                    <a:pt x="3107680" y="2743063"/>
                    <a:pt x="3196581" y="2592262"/>
                    <a:pt x="3258082" y="2427994"/>
                  </a:cubicBezTo>
                  <a:cubicBezTo>
                    <a:pt x="3321839" y="2257689"/>
                    <a:pt x="3354148" y="2077897"/>
                    <a:pt x="3354148" y="1893460"/>
                  </a:cubicBezTo>
                  <a:cubicBezTo>
                    <a:pt x="3354148" y="1690580"/>
                    <a:pt x="3315204" y="1494003"/>
                    <a:pt x="3238444" y="1309235"/>
                  </a:cubicBezTo>
                  <a:cubicBezTo>
                    <a:pt x="3164404" y="1131034"/>
                    <a:pt x="3058386" y="971012"/>
                    <a:pt x="2923376" y="833613"/>
                  </a:cubicBezTo>
                  <a:cubicBezTo>
                    <a:pt x="2647517" y="552713"/>
                    <a:pt x="2281099" y="398065"/>
                    <a:pt x="1891858" y="398065"/>
                  </a:cubicBezTo>
                  <a:cubicBezTo>
                    <a:pt x="1694286" y="398065"/>
                    <a:pt x="1479463" y="459831"/>
                    <a:pt x="1270612" y="576729"/>
                  </a:cubicBezTo>
                  <a:cubicBezTo>
                    <a:pt x="1056653" y="696481"/>
                    <a:pt x="863327" y="865525"/>
                    <a:pt x="711531" y="1065486"/>
                  </a:cubicBezTo>
                  <a:cubicBezTo>
                    <a:pt x="577914" y="1241564"/>
                    <a:pt x="482047" y="1436681"/>
                    <a:pt x="434279" y="1629676"/>
                  </a:cubicBezTo>
                  <a:cubicBezTo>
                    <a:pt x="384521" y="1830964"/>
                    <a:pt x="385915" y="2028537"/>
                    <a:pt x="438591" y="2216888"/>
                  </a:cubicBezTo>
                  <a:cubicBezTo>
                    <a:pt x="459159" y="2290463"/>
                    <a:pt x="482909" y="2344003"/>
                    <a:pt x="505466" y="2367688"/>
                  </a:cubicBezTo>
                  <a:cubicBezTo>
                    <a:pt x="525635" y="2388852"/>
                    <a:pt x="570218" y="2412669"/>
                    <a:pt x="626611" y="2442922"/>
                  </a:cubicBezTo>
                  <a:cubicBezTo>
                    <a:pt x="741585" y="2504423"/>
                    <a:pt x="899085" y="2588746"/>
                    <a:pt x="1069988" y="2762701"/>
                  </a:cubicBezTo>
                  <a:cubicBezTo>
                    <a:pt x="1135337" y="2829177"/>
                    <a:pt x="1196041" y="2895786"/>
                    <a:pt x="1254757" y="2960207"/>
                  </a:cubicBezTo>
                  <a:lnTo>
                    <a:pt x="1281086" y="2988799"/>
                  </a:lnTo>
                  <a:lnTo>
                    <a:pt x="730415" y="2988799"/>
                  </a:lnTo>
                  <a:lnTo>
                    <a:pt x="723963" y="2982673"/>
                  </a:lnTo>
                  <a:cubicBezTo>
                    <a:pt x="418202" y="2712535"/>
                    <a:pt x="186990" y="2795491"/>
                    <a:pt x="55255" y="2324034"/>
                  </a:cubicBezTo>
                  <a:cubicBezTo>
                    <a:pt x="-264589" y="1179399"/>
                    <a:pt x="864321" y="0"/>
                    <a:pt x="189185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8" name="Freeform: Shape 37">
              <a:extLst>
                <a:ext uri="{FF2B5EF4-FFF2-40B4-BE49-F238E27FC236}">
                  <a16:creationId xmlns:a16="http://schemas.microsoft.com/office/drawing/2014/main" id="{4A7ED200-666A-47C2-BE0A-8D62A0CE5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4415" y="3850186"/>
              <a:ext cx="3513450" cy="3016000"/>
            </a:xfrm>
            <a:custGeom>
              <a:avLst/>
              <a:gdLst>
                <a:gd name="connsiteX0" fmla="*/ 3513450 w 3513450"/>
                <a:gd name="connsiteY0" fmla="*/ 2626108 h 3016000"/>
                <a:gd name="connsiteX1" fmla="*/ 3513450 w 3513450"/>
                <a:gd name="connsiteY1" fmla="*/ 2994301 h 3016000"/>
                <a:gd name="connsiteX2" fmla="*/ 3513310 w 3513450"/>
                <a:gd name="connsiteY2" fmla="*/ 2994532 h 3016000"/>
                <a:gd name="connsiteX3" fmla="*/ 3497256 w 3513450"/>
                <a:gd name="connsiteY3" fmla="*/ 3016000 h 3016000"/>
                <a:gd name="connsiteX4" fmla="*/ 3273695 w 3513450"/>
                <a:gd name="connsiteY4" fmla="*/ 3016000 h 3016000"/>
                <a:gd name="connsiteX5" fmla="*/ 3310360 w 3513450"/>
                <a:gd name="connsiteY5" fmla="*/ 2972167 h 3016000"/>
                <a:gd name="connsiteX6" fmla="*/ 3489493 w 3513450"/>
                <a:gd name="connsiteY6" fmla="*/ 2681136 h 3016000"/>
                <a:gd name="connsiteX7" fmla="*/ 1920661 w 3513450"/>
                <a:gd name="connsiteY7" fmla="*/ 0 h 3016000"/>
                <a:gd name="connsiteX8" fmla="*/ 3513310 w 3513450"/>
                <a:gd name="connsiteY8" fmla="*/ 846791 h 3016000"/>
                <a:gd name="connsiteX9" fmla="*/ 3513450 w 3513450"/>
                <a:gd name="connsiteY9" fmla="*/ 847022 h 3016000"/>
                <a:gd name="connsiteX10" fmla="*/ 3513450 w 3513450"/>
                <a:gd name="connsiteY10" fmla="*/ 1116491 h 3016000"/>
                <a:gd name="connsiteX11" fmla="*/ 3478369 w 3513450"/>
                <a:gd name="connsiteY11" fmla="*/ 1037391 h 3016000"/>
                <a:gd name="connsiteX12" fmla="*/ 3187966 w 3513450"/>
                <a:gd name="connsiteY12" fmla="*/ 607845 h 3016000"/>
                <a:gd name="connsiteX13" fmla="*/ 2623709 w 3513450"/>
                <a:gd name="connsiteY13" fmla="*/ 185034 h 3016000"/>
                <a:gd name="connsiteX14" fmla="*/ 2582642 w 3513450"/>
                <a:gd name="connsiteY14" fmla="*/ 166789 h 3016000"/>
                <a:gd name="connsiteX15" fmla="*/ 2541243 w 3513450"/>
                <a:gd name="connsiteY15" fmla="*/ 149142 h 3016000"/>
                <a:gd name="connsiteX16" fmla="*/ 2499115 w 3513450"/>
                <a:gd name="connsiteY16" fmla="*/ 133153 h 3016000"/>
                <a:gd name="connsiteX17" fmla="*/ 2456655 w 3513450"/>
                <a:gd name="connsiteY17" fmla="*/ 117827 h 3016000"/>
                <a:gd name="connsiteX18" fmla="*/ 2413664 w 3513450"/>
                <a:gd name="connsiteY18" fmla="*/ 104028 h 3016000"/>
                <a:gd name="connsiteX19" fmla="*/ 2370407 w 3513450"/>
                <a:gd name="connsiteY19" fmla="*/ 90958 h 3016000"/>
                <a:gd name="connsiteX20" fmla="*/ 2326620 w 3513450"/>
                <a:gd name="connsiteY20" fmla="*/ 79547 h 3016000"/>
                <a:gd name="connsiteX21" fmla="*/ 2304660 w 3513450"/>
                <a:gd name="connsiteY21" fmla="*/ 73908 h 3016000"/>
                <a:gd name="connsiteX22" fmla="*/ 2293714 w 3513450"/>
                <a:gd name="connsiteY22" fmla="*/ 71121 h 3016000"/>
                <a:gd name="connsiteX23" fmla="*/ 2282634 w 3513450"/>
                <a:gd name="connsiteY23" fmla="*/ 68866 h 3016000"/>
                <a:gd name="connsiteX24" fmla="*/ 1922386 w 3513450"/>
                <a:gd name="connsiteY24" fmla="*/ 28926 h 3016000"/>
                <a:gd name="connsiteX25" fmla="*/ 1563995 w 3513450"/>
                <a:gd name="connsiteY25" fmla="*/ 77623 h 3016000"/>
                <a:gd name="connsiteX26" fmla="*/ 1392496 w 3513450"/>
                <a:gd name="connsiteY26" fmla="*/ 134811 h 3016000"/>
                <a:gd name="connsiteX27" fmla="*/ 1228891 w 3513450"/>
                <a:gd name="connsiteY27" fmla="*/ 210377 h 3016000"/>
                <a:gd name="connsiteX28" fmla="*/ 1074309 w 3513450"/>
                <a:gd name="connsiteY28" fmla="*/ 301601 h 3016000"/>
                <a:gd name="connsiteX29" fmla="*/ 929679 w 3513450"/>
                <a:gd name="connsiteY29" fmla="*/ 406557 h 3016000"/>
                <a:gd name="connsiteX30" fmla="*/ 795001 w 3513450"/>
                <a:gd name="connsiteY30" fmla="*/ 522526 h 3016000"/>
                <a:gd name="connsiteX31" fmla="*/ 670937 w 3513450"/>
                <a:gd name="connsiteY31" fmla="*/ 648448 h 3016000"/>
                <a:gd name="connsiteX32" fmla="*/ 557091 w 3513450"/>
                <a:gd name="connsiteY32" fmla="*/ 782330 h 3016000"/>
                <a:gd name="connsiteX33" fmla="*/ 454258 w 3513450"/>
                <a:gd name="connsiteY33" fmla="*/ 923576 h 3016000"/>
                <a:gd name="connsiteX34" fmla="*/ 362703 w 3513450"/>
                <a:gd name="connsiteY34" fmla="*/ 1071125 h 3016000"/>
                <a:gd name="connsiteX35" fmla="*/ 283223 w 3513450"/>
                <a:gd name="connsiteY35" fmla="*/ 1224313 h 3016000"/>
                <a:gd name="connsiteX36" fmla="*/ 165926 w 3513450"/>
                <a:gd name="connsiteY36" fmla="*/ 1545817 h 3016000"/>
                <a:gd name="connsiteX37" fmla="*/ 131162 w 3513450"/>
                <a:gd name="connsiteY37" fmla="*/ 1712540 h 3016000"/>
                <a:gd name="connsiteX38" fmla="*/ 125191 w 3513450"/>
                <a:gd name="connsiteY38" fmla="*/ 1754668 h 3016000"/>
                <a:gd name="connsiteX39" fmla="*/ 120348 w 3513450"/>
                <a:gd name="connsiteY39" fmla="*/ 1796929 h 3016000"/>
                <a:gd name="connsiteX40" fmla="*/ 116433 w 3513450"/>
                <a:gd name="connsiteY40" fmla="*/ 1839257 h 3016000"/>
                <a:gd name="connsiteX41" fmla="*/ 113846 w 3513450"/>
                <a:gd name="connsiteY41" fmla="*/ 1881717 h 3016000"/>
                <a:gd name="connsiteX42" fmla="*/ 115704 w 3513450"/>
                <a:gd name="connsiteY42" fmla="*/ 2051956 h 3016000"/>
                <a:gd name="connsiteX43" fmla="*/ 119021 w 3513450"/>
                <a:gd name="connsiteY43" fmla="*/ 2094483 h 3016000"/>
                <a:gd name="connsiteX44" fmla="*/ 123599 w 3513450"/>
                <a:gd name="connsiteY44" fmla="*/ 2136943 h 3016000"/>
                <a:gd name="connsiteX45" fmla="*/ 129702 w 3513450"/>
                <a:gd name="connsiteY45" fmla="*/ 2179270 h 3016000"/>
                <a:gd name="connsiteX46" fmla="*/ 136934 w 3513450"/>
                <a:gd name="connsiteY46" fmla="*/ 2221531 h 3016000"/>
                <a:gd name="connsiteX47" fmla="*/ 178930 w 3513450"/>
                <a:gd name="connsiteY47" fmla="*/ 2387060 h 3016000"/>
                <a:gd name="connsiteX48" fmla="*/ 249454 w 3513450"/>
                <a:gd name="connsiteY48" fmla="*/ 2536069 h 3016000"/>
                <a:gd name="connsiteX49" fmla="*/ 362969 w 3513450"/>
                <a:gd name="connsiteY49" fmla="*/ 2653232 h 3016000"/>
                <a:gd name="connsiteX50" fmla="*/ 514034 w 3513450"/>
                <a:gd name="connsiteY50" fmla="*/ 2745916 h 3016000"/>
                <a:gd name="connsiteX51" fmla="*/ 814440 w 3513450"/>
                <a:gd name="connsiteY51" fmla="*/ 2965249 h 3016000"/>
                <a:gd name="connsiteX52" fmla="*/ 864013 w 3513450"/>
                <a:gd name="connsiteY52" fmla="*/ 3016000 h 3016000"/>
                <a:gd name="connsiteX53" fmla="*/ 344066 w 3513450"/>
                <a:gd name="connsiteY53" fmla="*/ 3016000 h 3016000"/>
                <a:gd name="connsiteX54" fmla="*/ 328012 w 3513450"/>
                <a:gd name="connsiteY54" fmla="*/ 2994532 h 3016000"/>
                <a:gd name="connsiteX55" fmla="*/ 0 w 3513450"/>
                <a:gd name="connsiteY55" fmla="*/ 1920662 h 3016000"/>
                <a:gd name="connsiteX56" fmla="*/ 1920661 w 3513450"/>
                <a:gd name="connsiteY56" fmla="*/ 0 h 3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513450" h="3016000">
                  <a:moveTo>
                    <a:pt x="3513450" y="2626108"/>
                  </a:moveTo>
                  <a:lnTo>
                    <a:pt x="3513450" y="2994301"/>
                  </a:lnTo>
                  <a:lnTo>
                    <a:pt x="3513310" y="2994532"/>
                  </a:lnTo>
                  <a:lnTo>
                    <a:pt x="3497256" y="3016000"/>
                  </a:lnTo>
                  <a:lnTo>
                    <a:pt x="3273695" y="3016000"/>
                  </a:lnTo>
                  <a:lnTo>
                    <a:pt x="3310360" y="2972167"/>
                  </a:lnTo>
                  <a:cubicBezTo>
                    <a:pt x="3379362" y="2880915"/>
                    <a:pt x="3439267" y="2783236"/>
                    <a:pt x="3489493" y="2681136"/>
                  </a:cubicBezTo>
                  <a:close/>
                  <a:moveTo>
                    <a:pt x="1920661" y="0"/>
                  </a:moveTo>
                  <a:cubicBezTo>
                    <a:pt x="2583646" y="0"/>
                    <a:pt x="3168158" y="335893"/>
                    <a:pt x="3513310" y="846791"/>
                  </a:cubicBezTo>
                  <a:lnTo>
                    <a:pt x="3513450" y="847022"/>
                  </a:lnTo>
                  <a:lnTo>
                    <a:pt x="3513450" y="1116491"/>
                  </a:lnTo>
                  <a:lnTo>
                    <a:pt x="3478369" y="1037391"/>
                  </a:lnTo>
                  <a:cubicBezTo>
                    <a:pt x="3401925" y="883405"/>
                    <a:pt x="3304797" y="738310"/>
                    <a:pt x="3187966" y="607845"/>
                  </a:cubicBezTo>
                  <a:cubicBezTo>
                    <a:pt x="3032654" y="433957"/>
                    <a:pt x="2841185" y="286209"/>
                    <a:pt x="2623709" y="185034"/>
                  </a:cubicBezTo>
                  <a:lnTo>
                    <a:pt x="2582642" y="166789"/>
                  </a:lnTo>
                  <a:cubicBezTo>
                    <a:pt x="2568909" y="160818"/>
                    <a:pt x="2555375" y="154184"/>
                    <a:pt x="2541243" y="149142"/>
                  </a:cubicBezTo>
                  <a:lnTo>
                    <a:pt x="2499115" y="133153"/>
                  </a:lnTo>
                  <a:cubicBezTo>
                    <a:pt x="2484984" y="127978"/>
                    <a:pt x="2471118" y="122139"/>
                    <a:pt x="2456655" y="117827"/>
                  </a:cubicBezTo>
                  <a:lnTo>
                    <a:pt x="2413664" y="104028"/>
                  </a:lnTo>
                  <a:cubicBezTo>
                    <a:pt x="2399267" y="99582"/>
                    <a:pt x="2385069" y="94408"/>
                    <a:pt x="2370407" y="90958"/>
                  </a:cubicBezTo>
                  <a:lnTo>
                    <a:pt x="2326620" y="79547"/>
                  </a:lnTo>
                  <a:lnTo>
                    <a:pt x="2304660" y="73908"/>
                  </a:lnTo>
                  <a:lnTo>
                    <a:pt x="2293714" y="71121"/>
                  </a:lnTo>
                  <a:lnTo>
                    <a:pt x="2282634" y="68866"/>
                  </a:lnTo>
                  <a:cubicBezTo>
                    <a:pt x="2164675" y="42660"/>
                    <a:pt x="2043597" y="29325"/>
                    <a:pt x="1922386" y="28926"/>
                  </a:cubicBezTo>
                  <a:cubicBezTo>
                    <a:pt x="1801374" y="28794"/>
                    <a:pt x="1680562" y="46242"/>
                    <a:pt x="1563995" y="77623"/>
                  </a:cubicBezTo>
                  <a:cubicBezTo>
                    <a:pt x="1505679" y="93213"/>
                    <a:pt x="1448424" y="112520"/>
                    <a:pt x="1392496" y="134811"/>
                  </a:cubicBezTo>
                  <a:cubicBezTo>
                    <a:pt x="1336435" y="156771"/>
                    <a:pt x="1281967" y="182447"/>
                    <a:pt x="1228891" y="210377"/>
                  </a:cubicBezTo>
                  <a:cubicBezTo>
                    <a:pt x="1175749" y="238176"/>
                    <a:pt x="1124333" y="269026"/>
                    <a:pt x="1074309" y="301601"/>
                  </a:cubicBezTo>
                  <a:cubicBezTo>
                    <a:pt x="1024419" y="334440"/>
                    <a:pt x="976253" y="369669"/>
                    <a:pt x="929679" y="406557"/>
                  </a:cubicBezTo>
                  <a:cubicBezTo>
                    <a:pt x="883105" y="443444"/>
                    <a:pt x="838191" y="482189"/>
                    <a:pt x="795001" y="522526"/>
                  </a:cubicBezTo>
                  <a:cubicBezTo>
                    <a:pt x="751744" y="562797"/>
                    <a:pt x="710678" y="605191"/>
                    <a:pt x="670937" y="648448"/>
                  </a:cubicBezTo>
                  <a:cubicBezTo>
                    <a:pt x="631263" y="691836"/>
                    <a:pt x="593249" y="736486"/>
                    <a:pt x="557091" y="782330"/>
                  </a:cubicBezTo>
                  <a:cubicBezTo>
                    <a:pt x="521199" y="828439"/>
                    <a:pt x="486634" y="875344"/>
                    <a:pt x="454258" y="923576"/>
                  </a:cubicBezTo>
                  <a:cubicBezTo>
                    <a:pt x="421815" y="971742"/>
                    <a:pt x="391032" y="1020837"/>
                    <a:pt x="362703" y="1071125"/>
                  </a:cubicBezTo>
                  <a:cubicBezTo>
                    <a:pt x="334109" y="1121281"/>
                    <a:pt x="307637" y="1172433"/>
                    <a:pt x="283223" y="1224313"/>
                  </a:cubicBezTo>
                  <a:cubicBezTo>
                    <a:pt x="234526" y="1328275"/>
                    <a:pt x="195118" y="1435885"/>
                    <a:pt x="165926" y="1545817"/>
                  </a:cubicBezTo>
                  <a:cubicBezTo>
                    <a:pt x="151662" y="1600883"/>
                    <a:pt x="140052" y="1656479"/>
                    <a:pt x="131162" y="1712540"/>
                  </a:cubicBezTo>
                  <a:cubicBezTo>
                    <a:pt x="128973" y="1726538"/>
                    <a:pt x="126651" y="1740537"/>
                    <a:pt x="125191" y="1754668"/>
                  </a:cubicBezTo>
                  <a:cubicBezTo>
                    <a:pt x="123599" y="1768733"/>
                    <a:pt x="121475" y="1782798"/>
                    <a:pt x="120348" y="1796929"/>
                  </a:cubicBezTo>
                  <a:cubicBezTo>
                    <a:pt x="119088" y="1811061"/>
                    <a:pt x="117561" y="1825126"/>
                    <a:pt x="116433" y="1839257"/>
                  </a:cubicBezTo>
                  <a:lnTo>
                    <a:pt x="113846" y="1881717"/>
                  </a:lnTo>
                  <a:cubicBezTo>
                    <a:pt x="111591" y="1938376"/>
                    <a:pt x="111657" y="1995232"/>
                    <a:pt x="115704" y="2051956"/>
                  </a:cubicBezTo>
                  <a:cubicBezTo>
                    <a:pt x="116898" y="2066088"/>
                    <a:pt x="117296" y="2080351"/>
                    <a:pt x="119021" y="2094483"/>
                  </a:cubicBezTo>
                  <a:lnTo>
                    <a:pt x="123599" y="2136943"/>
                  </a:lnTo>
                  <a:lnTo>
                    <a:pt x="129702" y="2179270"/>
                  </a:lnTo>
                  <a:cubicBezTo>
                    <a:pt x="131693" y="2193401"/>
                    <a:pt x="134546" y="2207400"/>
                    <a:pt x="136934" y="2221531"/>
                  </a:cubicBezTo>
                  <a:cubicBezTo>
                    <a:pt x="147549" y="2277725"/>
                    <a:pt x="160951" y="2333786"/>
                    <a:pt x="178930" y="2387060"/>
                  </a:cubicBezTo>
                  <a:cubicBezTo>
                    <a:pt x="196909" y="2440334"/>
                    <a:pt x="219267" y="2491221"/>
                    <a:pt x="249454" y="2536069"/>
                  </a:cubicBezTo>
                  <a:cubicBezTo>
                    <a:pt x="279176" y="2581382"/>
                    <a:pt x="317324" y="2619862"/>
                    <a:pt x="362969" y="2653232"/>
                  </a:cubicBezTo>
                  <a:cubicBezTo>
                    <a:pt x="408414" y="2686803"/>
                    <a:pt x="461025" y="2715397"/>
                    <a:pt x="514034" y="2745916"/>
                  </a:cubicBezTo>
                  <a:cubicBezTo>
                    <a:pt x="621113" y="2805691"/>
                    <a:pt x="726600" y="2877741"/>
                    <a:pt x="814440" y="2965249"/>
                  </a:cubicBezTo>
                  <a:lnTo>
                    <a:pt x="864013" y="3016000"/>
                  </a:lnTo>
                  <a:lnTo>
                    <a:pt x="344066" y="3016000"/>
                  </a:lnTo>
                  <a:lnTo>
                    <a:pt x="328012" y="2994532"/>
                  </a:lnTo>
                  <a:cubicBezTo>
                    <a:pt x="120921" y="2687993"/>
                    <a:pt x="0" y="2318452"/>
                    <a:pt x="0" y="1920662"/>
                  </a:cubicBezTo>
                  <a:cubicBezTo>
                    <a:pt x="0" y="859886"/>
                    <a:pt x="859885" y="0"/>
                    <a:pt x="19206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4E68E-E010-57F2-2349-5B08CFAF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9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1F749-4227-C3DE-3BB5-04D6632B3556}"/>
              </a:ext>
            </a:extLst>
          </p:cNvPr>
          <p:cNvSpPr txBox="1"/>
          <p:nvPr/>
        </p:nvSpPr>
        <p:spPr>
          <a:xfrm>
            <a:off x="4383427" y="363057"/>
            <a:ext cx="3429000" cy="34107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Zastava Brodsko-posavske županije</a:t>
            </a:r>
          </a:p>
        </p:txBody>
      </p:sp>
      <p:pic>
        <p:nvPicPr>
          <p:cNvPr id="4" name="Picture 3" descr="Datoteka:Zastava brodsko posavske zupanije.gif – Wikipedija">
            <a:extLst>
              <a:ext uri="{FF2B5EF4-FFF2-40B4-BE49-F238E27FC236}">
                <a16:creationId xmlns:a16="http://schemas.microsoft.com/office/drawing/2014/main" id="{A3974630-435C-7B7E-EC4A-7D85E7C7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92" y="294089"/>
            <a:ext cx="3683192" cy="1755332"/>
          </a:xfrm>
          <a:prstGeom prst="rect">
            <a:avLst/>
          </a:prstGeom>
        </p:spPr>
      </p:pic>
      <p:pic>
        <p:nvPicPr>
          <p:cNvPr id="6" name="Picture 5" descr="Brodsko-posavska županija - Životopis">
            <a:extLst>
              <a:ext uri="{FF2B5EF4-FFF2-40B4-BE49-F238E27FC236}">
                <a16:creationId xmlns:a16="http://schemas.microsoft.com/office/drawing/2014/main" id="{3F700875-C358-E068-D682-19CE9732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9" y="2721122"/>
            <a:ext cx="1264930" cy="1830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4928B1-D954-9E8A-E4CF-16E335B82D16}"/>
              </a:ext>
            </a:extLst>
          </p:cNvPr>
          <p:cNvSpPr txBox="1"/>
          <p:nvPr/>
        </p:nvSpPr>
        <p:spPr>
          <a:xfrm>
            <a:off x="1714133" y="3231173"/>
            <a:ext cx="567873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Župan Danijel Marušić</a:t>
            </a:r>
          </a:p>
        </p:txBody>
      </p:sp>
      <p:pic>
        <p:nvPicPr>
          <p:cNvPr id="8" name="Picture 7" descr="Poznate osobe grada - slavonski brod">
            <a:extLst>
              <a:ext uri="{FF2B5EF4-FFF2-40B4-BE49-F238E27FC236}">
                <a16:creationId xmlns:a16="http://schemas.microsoft.com/office/drawing/2014/main" id="{707E3D42-F96B-2D08-3814-81D5D7114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5478"/>
            <a:ext cx="2743199" cy="1827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7CBDB8-51AA-66A6-2DEA-B013CE445FE0}"/>
              </a:ext>
            </a:extLst>
          </p:cNvPr>
          <p:cNvSpPr txBox="1"/>
          <p:nvPr/>
        </p:nvSpPr>
        <p:spPr>
          <a:xfrm>
            <a:off x="3897923" y="5275385"/>
            <a:ext cx="259373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Zoran </a:t>
            </a:r>
            <a:r>
              <a:rPr lang="en-US" err="1"/>
              <a:t>Šprajc</a:t>
            </a:r>
            <a:r>
              <a:rPr lang="en-US"/>
              <a:t> je </a:t>
            </a:r>
            <a:r>
              <a:rPr lang="en-US" err="1"/>
              <a:t>jedan</a:t>
            </a:r>
            <a:r>
              <a:rPr lang="en-US"/>
              <a:t> od </a:t>
            </a:r>
            <a:r>
              <a:rPr lang="en-US" err="1"/>
              <a:t>poznatih</a:t>
            </a:r>
            <a:r>
              <a:rPr lang="en-US"/>
              <a:t> </a:t>
            </a:r>
            <a:r>
              <a:rPr lang="en-US" err="1"/>
              <a:t>ličnosti</a:t>
            </a:r>
            <a:r>
              <a:rPr lang="en-US"/>
              <a:t> </a:t>
            </a:r>
            <a:r>
              <a:rPr lang="en-US" err="1"/>
              <a:t>iz</a:t>
            </a:r>
            <a:r>
              <a:rPr lang="en-US"/>
              <a:t> </a:t>
            </a:r>
            <a:r>
              <a:rPr lang="en-US" err="1"/>
              <a:t>Slavonskog</a:t>
            </a:r>
            <a:r>
              <a:rPr lang="en-US"/>
              <a:t> Broda</a:t>
            </a:r>
          </a:p>
        </p:txBody>
      </p:sp>
      <p:pic>
        <p:nvPicPr>
          <p:cNvPr id="2" name="Graphic 1" descr="Man in a polo shirt">
            <a:extLst>
              <a:ext uri="{FF2B5EF4-FFF2-40B4-BE49-F238E27FC236}">
                <a16:creationId xmlns:a16="http://schemas.microsoft.com/office/drawing/2014/main" id="{942BECF9-9B36-D83C-08F2-D5EB63DB3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333019" y="4549610"/>
            <a:ext cx="1381125" cy="675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E05ABF-BEDC-C22B-62A6-632BB58139F6}"/>
              </a:ext>
            </a:extLst>
          </p:cNvPr>
          <p:cNvSpPr txBox="1"/>
          <p:nvPr/>
        </p:nvSpPr>
        <p:spPr>
          <a:xfrm>
            <a:off x="8325134" y="2274626"/>
            <a:ext cx="36621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Grb</a:t>
            </a:r>
            <a:r>
              <a:rPr lang="en-US"/>
              <a:t> </a:t>
            </a:r>
            <a:r>
              <a:rPr lang="en-US" err="1"/>
              <a:t>Brodsko-posavske</a:t>
            </a:r>
            <a:r>
              <a:rPr lang="en-US"/>
              <a:t> </a:t>
            </a:r>
            <a:r>
              <a:rPr lang="en-US" err="1"/>
              <a:t>županije</a:t>
            </a:r>
            <a:endParaRPr lang="en-US"/>
          </a:p>
        </p:txBody>
      </p:sp>
      <p:pic>
        <p:nvPicPr>
          <p:cNvPr id="11" name="Picture 10" descr="Grb Slavonskog Broda – Wikipedija">
            <a:extLst>
              <a:ext uri="{FF2B5EF4-FFF2-40B4-BE49-F238E27FC236}">
                <a16:creationId xmlns:a16="http://schemas.microsoft.com/office/drawing/2014/main" id="{714E7300-F85D-134B-BF5B-1091D08DD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362" y="160858"/>
            <a:ext cx="1714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1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uilding with many cars parked on the side&#10;&#10;Description automatically generated">
            <a:extLst>
              <a:ext uri="{FF2B5EF4-FFF2-40B4-BE49-F238E27FC236}">
                <a16:creationId xmlns:a16="http://schemas.microsoft.com/office/drawing/2014/main" id="{DC9EC107-F933-6AAD-F4EE-90BF79FD1E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9" r="7944" b="-1"/>
          <a:stretch/>
        </p:blipFill>
        <p:spPr>
          <a:xfrm>
            <a:off x="0" y="10"/>
            <a:ext cx="9676872" cy="68700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80038-C969-4E18-EA28-C6401A778006}"/>
              </a:ext>
            </a:extLst>
          </p:cNvPr>
          <p:cNvSpPr txBox="1"/>
          <p:nvPr/>
        </p:nvSpPr>
        <p:spPr>
          <a:xfrm>
            <a:off x="7935402" y="743447"/>
            <a:ext cx="3445765" cy="3692028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Osijek se nalazi u Osječko-baranjskoj županiji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28984-B604-C787-A4BD-35FAA54EB918}"/>
              </a:ext>
            </a:extLst>
          </p:cNvPr>
          <p:cNvSpPr txBox="1"/>
          <p:nvPr/>
        </p:nvSpPr>
        <p:spPr>
          <a:xfrm>
            <a:off x="7935403" y="4629234"/>
            <a:ext cx="3445766" cy="1485319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err="1"/>
              <a:t>Oprisavci</a:t>
            </a:r>
            <a:r>
              <a:rPr lang="en-US" sz="2400"/>
              <a:t> </a:t>
            </a:r>
            <a:r>
              <a:rPr lang="en-US" sz="2400" err="1"/>
              <a:t>su</a:t>
            </a:r>
            <a:r>
              <a:rPr lang="en-US" sz="2400"/>
              <a:t> </a:t>
            </a:r>
            <a:r>
              <a:rPr lang="en-US" sz="2400" err="1"/>
              <a:t>udaljeni</a:t>
            </a:r>
            <a:r>
              <a:rPr lang="en-US" sz="2400"/>
              <a:t> od </a:t>
            </a:r>
            <a:r>
              <a:rPr lang="en-US" sz="2400" err="1"/>
              <a:t>Osijeka</a:t>
            </a:r>
            <a:r>
              <a:rPr lang="en-US" sz="2400"/>
              <a:t> 80,3 km</a:t>
            </a:r>
          </a:p>
        </p:txBody>
      </p:sp>
    </p:spTree>
    <p:extLst>
      <p:ext uri="{BB962C8B-B14F-4D97-AF65-F5344CB8AC3E}">
        <p14:creationId xmlns:p14="http://schemas.microsoft.com/office/powerpoint/2010/main" val="136588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145B0-BB50-63B2-A1BC-DB27984C2827}"/>
              </a:ext>
            </a:extLst>
          </p:cNvPr>
          <p:cNvSpPr txBox="1"/>
          <p:nvPr/>
        </p:nvSpPr>
        <p:spPr>
          <a:xfrm>
            <a:off x="4314" y="268476"/>
            <a:ext cx="4894397" cy="36943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Osječka Tvrđa barokni je grad-tvrđava 18. stoljeća, nastao transformacijom zatečenog starijeg povijesnog grada koji je stajao na ključnom strateškom prijelazu preko rijeke Drave</a:t>
            </a:r>
          </a:p>
        </p:txBody>
      </p:sp>
      <p:pic>
        <p:nvPicPr>
          <p:cNvPr id="2" name="Picture 1" descr="FOTO Obnovljena osječka Tvrđa: Pogled na ljepoticu iz zraka! - Osijek  Express">
            <a:extLst>
              <a:ext uri="{FF2B5EF4-FFF2-40B4-BE49-F238E27FC236}">
                <a16:creationId xmlns:a16="http://schemas.microsoft.com/office/drawing/2014/main" id="{6B1437CA-D1DD-F157-84E4-B0786C01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60" r="-1" b="11248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Picture 5" descr="18 smo se puta zaljubili u Osijek: Razlozi zbog kojih trebate posjetiti  predivni grad na Dravi">
            <a:extLst>
              <a:ext uri="{FF2B5EF4-FFF2-40B4-BE49-F238E27FC236}">
                <a16:creationId xmlns:a16="http://schemas.microsoft.com/office/drawing/2014/main" id="{7CF083F8-97B9-1201-8181-E3A7AC09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9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6E745-F6ED-490B-DFE9-16E51A4E93FA}"/>
              </a:ext>
            </a:extLst>
          </p:cNvPr>
          <p:cNvSpPr txBox="1"/>
          <p:nvPr/>
        </p:nvSpPr>
        <p:spPr>
          <a:xfrm>
            <a:off x="6818" y="4598702"/>
            <a:ext cx="48825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202122"/>
                </a:solidFill>
                <a:latin typeface="Arial"/>
                <a:cs typeface="Arial"/>
              </a:rPr>
              <a:t>Osječka</a:t>
            </a:r>
            <a:r>
              <a:rPr lang="en-US" b="1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202122"/>
                </a:solidFill>
                <a:latin typeface="Arial"/>
                <a:cs typeface="Arial"/>
              </a:rPr>
              <a:t>konkatedrala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Svetog</a:t>
            </a:r>
            <a:r>
              <a:rPr lang="en-US">
                <a:latin typeface="Arial"/>
                <a:cs typeface="Arial"/>
              </a:rPr>
              <a:t> Petra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i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>
                <a:latin typeface="Arial"/>
                <a:cs typeface="Arial"/>
              </a:rPr>
              <a:t>Pavla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jedrugostolna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crkva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Đakovačko-osječke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nadbiskupije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Sagrađena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je u </a:t>
            </a:r>
            <a:r>
              <a:rPr lang="en-US" err="1">
                <a:latin typeface="Arial"/>
                <a:cs typeface="Arial"/>
              </a:rPr>
              <a:t>neogotičkom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stilu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</a:t>
            </a:r>
            <a:endParaRPr lang="en-US"/>
          </a:p>
        </p:txBody>
      </p:sp>
      <p:pic>
        <p:nvPicPr>
          <p:cNvPr id="7" name="Picture 6" descr="Turistička zajednica grada Osijeka">
            <a:extLst>
              <a:ext uri="{FF2B5EF4-FFF2-40B4-BE49-F238E27FC236}">
                <a16:creationId xmlns:a16="http://schemas.microsoft.com/office/drawing/2014/main" id="{76B96FC4-75C0-78F8-DD34-49971B5F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26" y="1716799"/>
            <a:ext cx="3846457" cy="25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676D1-6AED-B4FC-CC59-23262A0A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26" y="2149371"/>
            <a:ext cx="3280659" cy="4595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9399F5-6582-1ED1-76FE-1B1DE62E2ACC}"/>
              </a:ext>
            </a:extLst>
          </p:cNvPr>
          <p:cNvSpPr txBox="1"/>
          <p:nvPr/>
        </p:nvSpPr>
        <p:spPr>
          <a:xfrm>
            <a:off x="664564" y="2499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202122"/>
                </a:solidFill>
                <a:latin typeface="Arial"/>
                <a:cs typeface="Arial"/>
              </a:rPr>
              <a:t>Grb</a:t>
            </a:r>
            <a:r>
              <a:rPr lang="en-US" b="1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rgbClr val="202122"/>
                </a:solidFill>
                <a:latin typeface="Arial"/>
                <a:cs typeface="Arial"/>
              </a:rPr>
              <a:t>grada</a:t>
            </a:r>
            <a:r>
              <a:rPr lang="en-US" b="1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b="1" err="1">
                <a:solidFill>
                  <a:srgbClr val="202122"/>
                </a:solidFill>
                <a:latin typeface="Arial"/>
                <a:cs typeface="Arial"/>
              </a:rPr>
              <a:t>Osijeka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ima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oblik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stiliziranog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štita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čija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je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visina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u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odnosu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širinu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5:4. U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središnjem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dijelu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grba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naglašen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je </a:t>
            </a:r>
            <a:r>
              <a:rPr lang="en-US">
                <a:latin typeface="Arial"/>
                <a:cs typeface="Arial"/>
              </a:rPr>
              <a:t>most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tri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luka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preko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rijeke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>
                <a:latin typeface="Arial"/>
                <a:cs typeface="Arial"/>
              </a:rPr>
              <a:t>Drave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5BD2F-637C-2100-C6E3-05410B50C33D}"/>
              </a:ext>
            </a:extLst>
          </p:cNvPr>
          <p:cNvSpPr txBox="1"/>
          <p:nvPr/>
        </p:nvSpPr>
        <p:spPr>
          <a:xfrm>
            <a:off x="6098498" y="427220"/>
            <a:ext cx="50916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474747"/>
                </a:solidFill>
                <a:latin typeface="Arial"/>
                <a:cs typeface="Arial"/>
              </a:rPr>
              <a:t>Aurel </a:t>
            </a:r>
            <a:r>
              <a:rPr lang="en-US" b="1" err="1">
                <a:solidFill>
                  <a:srgbClr val="474747"/>
                </a:solidFill>
                <a:latin typeface="Arial"/>
                <a:cs typeface="Arial"/>
              </a:rPr>
              <a:t>Benović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,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hrvatski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gimnastički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reprezentativac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,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vježbač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na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parteru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.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Osvojio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je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brojna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odličja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na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prvenstvima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Hrvatske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: u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kadetskoj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474747"/>
                </a:solidFill>
                <a:latin typeface="Arial"/>
                <a:cs typeface="Arial"/>
              </a:rPr>
              <a:t>konkurenciji</a:t>
            </a:r>
            <a:r>
              <a:rPr lang="en-US">
                <a:solidFill>
                  <a:srgbClr val="474747"/>
                </a:solidFill>
                <a:latin typeface="Arial"/>
                <a:cs typeface="Arial"/>
              </a:rPr>
              <a:t>. </a:t>
            </a:r>
            <a:endParaRPr lang="en-US"/>
          </a:p>
        </p:txBody>
      </p:sp>
      <p:pic>
        <p:nvPicPr>
          <p:cNvPr id="7" name="Picture 6" descr="Tko je Hrvat koji je oduševio na OI? Oživljavao je vlastitu majku pa  doživio veliku tragediju - Večernji.hr">
            <a:extLst>
              <a:ext uri="{FF2B5EF4-FFF2-40B4-BE49-F238E27FC236}">
                <a16:creationId xmlns:a16="http://schemas.microsoft.com/office/drawing/2014/main" id="{571BAC53-659F-6920-E639-E4C8E118F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165" y="2145233"/>
            <a:ext cx="5879735" cy="38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6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33BCB-7D5B-3874-ABD9-06A8BDCC1A26}"/>
              </a:ext>
            </a:extLst>
          </p:cNvPr>
          <p:cNvSpPr txBox="1"/>
          <p:nvPr/>
        </p:nvSpPr>
        <p:spPr>
          <a:xfrm>
            <a:off x="1113810" y="1206907"/>
            <a:ext cx="3903287" cy="28955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Vinkovci se nalaze u Vukovarskoj-srijemskoj županiji.</a:t>
            </a:r>
          </a:p>
        </p:txBody>
      </p:sp>
      <p:pic>
        <p:nvPicPr>
          <p:cNvPr id="8" name="Picture 7" descr="A map of the country&#10;&#10;Description automatically generated">
            <a:extLst>
              <a:ext uri="{FF2B5EF4-FFF2-40B4-BE49-F238E27FC236}">
                <a16:creationId xmlns:a16="http://schemas.microsoft.com/office/drawing/2014/main" id="{920970FF-3D62-57D9-3329-3E72453F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">
            <a:off x="6269875" y="398383"/>
            <a:ext cx="5536001" cy="5374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AABA73-765A-8DF2-AE3D-C93395311072}"/>
              </a:ext>
            </a:extLst>
          </p:cNvPr>
          <p:cNvSpPr txBox="1"/>
          <p:nvPr/>
        </p:nvSpPr>
        <p:spPr>
          <a:xfrm>
            <a:off x="1872791" y="4099321"/>
            <a:ext cx="37879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Od </a:t>
            </a:r>
            <a:r>
              <a:rPr lang="en-US" err="1"/>
              <a:t>Oprisavaca</a:t>
            </a:r>
            <a:r>
              <a:rPr lang="en-US"/>
              <a:t> do </a:t>
            </a:r>
            <a:r>
              <a:rPr lang="en-US" err="1"/>
              <a:t>Vinkovaca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treba</a:t>
            </a:r>
            <a:r>
              <a:rPr lang="en-US"/>
              <a:t> 70,2km</a:t>
            </a:r>
          </a:p>
        </p:txBody>
      </p:sp>
    </p:spTree>
    <p:extLst>
      <p:ext uri="{BB962C8B-B14F-4D97-AF65-F5344CB8AC3E}">
        <p14:creationId xmlns:p14="http://schemas.microsoft.com/office/powerpoint/2010/main" val="148994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uilding with a tree in front of it&#10;&#10;Description automatically generated">
            <a:extLst>
              <a:ext uri="{FF2B5EF4-FFF2-40B4-BE49-F238E27FC236}">
                <a16:creationId xmlns:a16="http://schemas.microsoft.com/office/drawing/2014/main" id="{F6FA2EC9-BDDB-DE8A-6768-295206ED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59" b="57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BF1E0-7B63-1A7B-4689-597781DDF5F4}"/>
              </a:ext>
            </a:extLst>
          </p:cNvPr>
          <p:cNvSpPr txBox="1"/>
          <p:nvPr/>
        </p:nvSpPr>
        <p:spPr>
          <a:xfrm>
            <a:off x="952228" y="743447"/>
            <a:ext cx="3973385" cy="3692028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i="1">
                <a:latin typeface="+mj-lt"/>
                <a:ea typeface="+mj-ea"/>
                <a:cs typeface="+mj-cs"/>
              </a:rPr>
              <a:t>Gradski muzej u Vinkovcima</a:t>
            </a:r>
          </a:p>
        </p:txBody>
      </p:sp>
    </p:spTree>
    <p:extLst>
      <p:ext uri="{BB962C8B-B14F-4D97-AF65-F5344CB8AC3E}">
        <p14:creationId xmlns:p14="http://schemas.microsoft.com/office/powerpoint/2010/main" val="395647968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VanillaVTI</vt:lpstr>
      <vt:lpstr>GRADOVI SLAVONIJE I BARANJE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GRB VUKOVARA </vt:lpstr>
      <vt:lpstr>PowerPoint Presentation</vt:lpstr>
      <vt:lpstr>PowerPoint Presentation</vt:lpstr>
      <vt:lpstr>PowerPoint Presentation</vt:lpstr>
      <vt:lpstr>PowerPoint Presentation</vt:lpstr>
      <vt:lpstr>Damir Juzbašić je gradonačelnik Županje</vt:lpstr>
      <vt:lpstr>PowerPoint Presentation</vt:lpstr>
      <vt:lpstr>SVE O ILOKU</vt:lpstr>
      <vt:lpstr>Dvorac I vinski podrum </vt:lpstr>
      <vt:lpstr>PowerPoint Presentation</vt:lpstr>
      <vt:lpstr>Grad Pleternica se nalazi u Požeško -Slavonskoj županiji</vt:lpstr>
      <vt:lpstr>PowerPoint Presentation</vt:lpstr>
      <vt:lpstr>Zastava grada Pleternice gratsko Vjeće I Grb Pleternice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2024-12-18T20:22:01Z</dcterms:created>
  <dcterms:modified xsi:type="dcterms:W3CDTF">2025-02-04T19:43:16Z</dcterms:modified>
</cp:coreProperties>
</file>